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1" r:id="rId5"/>
    <p:sldId id="257" r:id="rId6"/>
    <p:sldId id="259" r:id="rId7"/>
    <p:sldId id="260" r:id="rId8"/>
    <p:sldId id="258" r:id="rId9"/>
    <p:sldId id="261" r:id="rId10"/>
    <p:sldId id="262" r:id="rId11"/>
    <p:sldId id="263" r:id="rId12"/>
    <p:sldId id="264" r:id="rId13"/>
    <p:sldId id="265" r:id="rId14"/>
    <p:sldId id="269" r:id="rId15"/>
    <p:sldId id="270" r:id="rId16"/>
    <p:sldId id="266" r:id="rId17"/>
    <p:sldId id="271" r:id="rId18"/>
    <p:sldId id="276" r:id="rId19"/>
    <p:sldId id="277" r:id="rId20"/>
    <p:sldId id="278" r:id="rId21"/>
    <p:sldId id="268" r:id="rId22"/>
    <p:sldId id="279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90CE8-1077-4043-B478-FA95758D8AFD}" v="66" dt="2024-10-25T10:05:34.4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geline Ho" userId="3563b838-77c1-4654-9779-c86dfb13a201" providerId="ADAL" clId="{71790CE8-1077-4043-B478-FA95758D8AFD}"/>
    <pc:docChg chg="custSel addSld delSld modSld sldOrd">
      <pc:chgData name="Angeline Ho" userId="3563b838-77c1-4654-9779-c86dfb13a201" providerId="ADAL" clId="{71790CE8-1077-4043-B478-FA95758D8AFD}" dt="2024-10-25T10:05:34.475" v="85"/>
      <pc:docMkLst>
        <pc:docMk/>
      </pc:docMkLst>
      <pc:sldChg chg="del">
        <pc:chgData name="Angeline Ho" userId="3563b838-77c1-4654-9779-c86dfb13a201" providerId="ADAL" clId="{71790CE8-1077-4043-B478-FA95758D8AFD}" dt="2024-10-25T09:51:41.723" v="38" actId="47"/>
        <pc:sldMkLst>
          <pc:docMk/>
          <pc:sldMk cId="218918563" sldId="256"/>
        </pc:sldMkLst>
      </pc:sldChg>
      <pc:sldChg chg="setBg">
        <pc:chgData name="Angeline Ho" userId="3563b838-77c1-4654-9779-c86dfb13a201" providerId="ADAL" clId="{71790CE8-1077-4043-B478-FA95758D8AFD}" dt="2024-10-25T09:53:10.412" v="40"/>
        <pc:sldMkLst>
          <pc:docMk/>
          <pc:sldMk cId="39856937" sldId="257"/>
        </pc:sldMkLst>
      </pc:sldChg>
      <pc:sldChg chg="addSp modSp mod setBg">
        <pc:chgData name="Angeline Ho" userId="3563b838-77c1-4654-9779-c86dfb13a201" providerId="ADAL" clId="{71790CE8-1077-4043-B478-FA95758D8AFD}" dt="2024-10-25T10:03:08.618" v="72"/>
        <pc:sldMkLst>
          <pc:docMk/>
          <pc:sldMk cId="702477688" sldId="258"/>
        </pc:sldMkLst>
        <pc:spChg chg="add mod">
          <ac:chgData name="Angeline Ho" userId="3563b838-77c1-4654-9779-c86dfb13a201" providerId="ADAL" clId="{71790CE8-1077-4043-B478-FA95758D8AFD}" dt="2024-10-25T10:02:53.034" v="70" actId="20577"/>
          <ac:spMkLst>
            <pc:docMk/>
            <pc:sldMk cId="702477688" sldId="258"/>
            <ac:spMk id="2" creationId="{BE0FBD80-643F-D152-31D0-DB839DADF8BF}"/>
          </ac:spMkLst>
        </pc:spChg>
      </pc:sldChg>
      <pc:sldChg chg="setBg">
        <pc:chgData name="Angeline Ho" userId="3563b838-77c1-4654-9779-c86dfb13a201" providerId="ADAL" clId="{71790CE8-1077-4043-B478-FA95758D8AFD}" dt="2024-10-25T09:53:22.189" v="42"/>
        <pc:sldMkLst>
          <pc:docMk/>
          <pc:sldMk cId="3368234477" sldId="259"/>
        </pc:sldMkLst>
      </pc:sldChg>
      <pc:sldChg chg="setBg">
        <pc:chgData name="Angeline Ho" userId="3563b838-77c1-4654-9779-c86dfb13a201" providerId="ADAL" clId="{71790CE8-1077-4043-B478-FA95758D8AFD}" dt="2024-10-25T09:53:30.308" v="44"/>
        <pc:sldMkLst>
          <pc:docMk/>
          <pc:sldMk cId="981742049" sldId="260"/>
        </pc:sldMkLst>
      </pc:sldChg>
      <pc:sldChg chg="addSp delSp modSp mod ord setBg">
        <pc:chgData name="Angeline Ho" userId="3563b838-77c1-4654-9779-c86dfb13a201" providerId="ADAL" clId="{71790CE8-1077-4043-B478-FA95758D8AFD}" dt="2024-10-25T09:53:40.025" v="46"/>
        <pc:sldMkLst>
          <pc:docMk/>
          <pc:sldMk cId="710134474" sldId="261"/>
        </pc:sldMkLst>
        <pc:spChg chg="add del mod">
          <ac:chgData name="Angeline Ho" userId="3563b838-77c1-4654-9779-c86dfb13a201" providerId="ADAL" clId="{71790CE8-1077-4043-B478-FA95758D8AFD}" dt="2024-10-25T09:05:24.326" v="8" actId="478"/>
          <ac:spMkLst>
            <pc:docMk/>
            <pc:sldMk cId="710134474" sldId="261"/>
            <ac:spMk id="2" creationId="{41866B33-4300-5185-9CD6-47721EFE3A50}"/>
          </ac:spMkLst>
        </pc:spChg>
        <pc:spChg chg="add mod">
          <ac:chgData name="Angeline Ho" userId="3563b838-77c1-4654-9779-c86dfb13a201" providerId="ADAL" clId="{71790CE8-1077-4043-B478-FA95758D8AFD}" dt="2024-10-25T09:05:43.497" v="9"/>
          <ac:spMkLst>
            <pc:docMk/>
            <pc:sldMk cId="710134474" sldId="261"/>
            <ac:spMk id="3" creationId="{3A949413-4A6A-A12F-423F-4576A1AC8DE1}"/>
          </ac:spMkLst>
        </pc:spChg>
        <pc:spChg chg="add mod">
          <ac:chgData name="Angeline Ho" userId="3563b838-77c1-4654-9779-c86dfb13a201" providerId="ADAL" clId="{71790CE8-1077-4043-B478-FA95758D8AFD}" dt="2024-10-25T09:05:43.497" v="9"/>
          <ac:spMkLst>
            <pc:docMk/>
            <pc:sldMk cId="710134474" sldId="261"/>
            <ac:spMk id="4" creationId="{CAD3719F-3EB0-FE4C-FFC7-F6EDFB7B5694}"/>
          </ac:spMkLst>
        </pc:spChg>
        <pc:spChg chg="add mod">
          <ac:chgData name="Angeline Ho" userId="3563b838-77c1-4654-9779-c86dfb13a201" providerId="ADAL" clId="{71790CE8-1077-4043-B478-FA95758D8AFD}" dt="2024-10-25T09:05:43.497" v="9"/>
          <ac:spMkLst>
            <pc:docMk/>
            <pc:sldMk cId="710134474" sldId="261"/>
            <ac:spMk id="5" creationId="{B3E98A91-CA11-FD42-9DF6-8FC9FB62EF77}"/>
          </ac:spMkLst>
        </pc:spChg>
        <pc:spChg chg="add mod">
          <ac:chgData name="Angeline Ho" userId="3563b838-77c1-4654-9779-c86dfb13a201" providerId="ADAL" clId="{71790CE8-1077-4043-B478-FA95758D8AFD}" dt="2024-10-25T09:05:43.497" v="9"/>
          <ac:spMkLst>
            <pc:docMk/>
            <pc:sldMk cId="710134474" sldId="261"/>
            <ac:spMk id="6" creationId="{04E33F9C-A568-D89B-C944-A4E90837BD6C}"/>
          </ac:spMkLst>
        </pc:spChg>
        <pc:picChg chg="add mod">
          <ac:chgData name="Angeline Ho" userId="3563b838-77c1-4654-9779-c86dfb13a201" providerId="ADAL" clId="{71790CE8-1077-4043-B478-FA95758D8AFD}" dt="2024-10-25T09:05:43.497" v="9"/>
          <ac:picMkLst>
            <pc:docMk/>
            <pc:sldMk cId="710134474" sldId="261"/>
            <ac:picMk id="7" creationId="{3B0487B0-C6CD-2EC7-F828-374D5F19BA62}"/>
          </ac:picMkLst>
        </pc:picChg>
      </pc:sldChg>
      <pc:sldChg chg="addSp modSp ord setBg modAnim">
        <pc:chgData name="Angeline Ho" userId="3563b838-77c1-4654-9779-c86dfb13a201" providerId="ADAL" clId="{71790CE8-1077-4043-B478-FA95758D8AFD}" dt="2024-10-25T09:53:47.791" v="48"/>
        <pc:sldMkLst>
          <pc:docMk/>
          <pc:sldMk cId="1166157093" sldId="262"/>
        </pc:sldMkLst>
        <pc:spChg chg="add mod">
          <ac:chgData name="Angeline Ho" userId="3563b838-77c1-4654-9779-c86dfb13a201" providerId="ADAL" clId="{71790CE8-1077-4043-B478-FA95758D8AFD}" dt="2024-10-25T09:06:17.404" v="10"/>
          <ac:spMkLst>
            <pc:docMk/>
            <pc:sldMk cId="1166157093" sldId="262"/>
            <ac:spMk id="2" creationId="{D2B84546-B23E-656F-E712-524137AD1287}"/>
          </ac:spMkLst>
        </pc:spChg>
        <pc:spChg chg="mod">
          <ac:chgData name="Angeline Ho" userId="3563b838-77c1-4654-9779-c86dfb13a201" providerId="ADAL" clId="{71790CE8-1077-4043-B478-FA95758D8AFD}" dt="2024-10-25T09:06:17.404" v="10"/>
          <ac:spMkLst>
            <pc:docMk/>
            <pc:sldMk cId="1166157093" sldId="262"/>
            <ac:spMk id="5" creationId="{2868600F-BE8F-786C-2C27-2B13E18C0865}"/>
          </ac:spMkLst>
        </pc:spChg>
        <pc:grpChg chg="add mod">
          <ac:chgData name="Angeline Ho" userId="3563b838-77c1-4654-9779-c86dfb13a201" providerId="ADAL" clId="{71790CE8-1077-4043-B478-FA95758D8AFD}" dt="2024-10-25T09:06:17.404" v="10"/>
          <ac:grpSpMkLst>
            <pc:docMk/>
            <pc:sldMk cId="1166157093" sldId="262"/>
            <ac:grpSpMk id="3" creationId="{A6E6BDE0-B8DE-E1EE-86B7-2A14FAF0F9FF}"/>
          </ac:grpSpMkLst>
        </pc:grpChg>
        <pc:picChg chg="mod">
          <ac:chgData name="Angeline Ho" userId="3563b838-77c1-4654-9779-c86dfb13a201" providerId="ADAL" clId="{71790CE8-1077-4043-B478-FA95758D8AFD}" dt="2024-10-25T09:06:17.404" v="10"/>
          <ac:picMkLst>
            <pc:docMk/>
            <pc:sldMk cId="1166157093" sldId="262"/>
            <ac:picMk id="4" creationId="{B8D3E556-A5A5-642B-D855-E820D60A686B}"/>
          </ac:picMkLst>
        </pc:picChg>
        <pc:picChg chg="add mod">
          <ac:chgData name="Angeline Ho" userId="3563b838-77c1-4654-9779-c86dfb13a201" providerId="ADAL" clId="{71790CE8-1077-4043-B478-FA95758D8AFD}" dt="2024-10-25T09:06:17.404" v="10"/>
          <ac:picMkLst>
            <pc:docMk/>
            <pc:sldMk cId="1166157093" sldId="262"/>
            <ac:picMk id="6" creationId="{6A6E8388-B458-7C6B-DDD9-6E5D38F3D1DF}"/>
          </ac:picMkLst>
        </pc:picChg>
      </pc:sldChg>
      <pc:sldChg chg="addSp modSp ord setBg modAnim">
        <pc:chgData name="Angeline Ho" userId="3563b838-77c1-4654-9779-c86dfb13a201" providerId="ADAL" clId="{71790CE8-1077-4043-B478-FA95758D8AFD}" dt="2024-10-25T09:53:56.443" v="50"/>
        <pc:sldMkLst>
          <pc:docMk/>
          <pc:sldMk cId="1377296970" sldId="263"/>
        </pc:sldMkLst>
        <pc:spChg chg="mod">
          <ac:chgData name="Angeline Ho" userId="3563b838-77c1-4654-9779-c86dfb13a201" providerId="ADAL" clId="{71790CE8-1077-4043-B478-FA95758D8AFD}" dt="2024-10-25T09:06:42.994" v="11"/>
          <ac:spMkLst>
            <pc:docMk/>
            <pc:sldMk cId="1377296970" sldId="263"/>
            <ac:spMk id="3" creationId="{E35AEC07-2896-6CA8-EC9B-97B45A738736}"/>
          </ac:spMkLst>
        </pc:spChg>
        <pc:spChg chg="add mod">
          <ac:chgData name="Angeline Ho" userId="3563b838-77c1-4654-9779-c86dfb13a201" providerId="ADAL" clId="{71790CE8-1077-4043-B478-FA95758D8AFD}" dt="2024-10-25T09:06:42.994" v="11"/>
          <ac:spMkLst>
            <pc:docMk/>
            <pc:sldMk cId="1377296970" sldId="263"/>
            <ac:spMk id="5" creationId="{DDD89EDA-5A8E-A0D3-4A5F-EA734B2A2532}"/>
          </ac:spMkLst>
        </pc:spChg>
        <pc:grpChg chg="add mod">
          <ac:chgData name="Angeline Ho" userId="3563b838-77c1-4654-9779-c86dfb13a201" providerId="ADAL" clId="{71790CE8-1077-4043-B478-FA95758D8AFD}" dt="2024-10-25T09:06:42.994" v="11"/>
          <ac:grpSpMkLst>
            <pc:docMk/>
            <pc:sldMk cId="1377296970" sldId="263"/>
            <ac:grpSpMk id="2" creationId="{FFAF8239-EAC1-5C68-AB07-F58ECB7C63F7}"/>
          </ac:grpSpMkLst>
        </pc:grpChg>
        <pc:picChg chg="mod">
          <ac:chgData name="Angeline Ho" userId="3563b838-77c1-4654-9779-c86dfb13a201" providerId="ADAL" clId="{71790CE8-1077-4043-B478-FA95758D8AFD}" dt="2024-10-25T09:06:42.994" v="11"/>
          <ac:picMkLst>
            <pc:docMk/>
            <pc:sldMk cId="1377296970" sldId="263"/>
            <ac:picMk id="4" creationId="{BC90A72F-25EA-FBDF-D768-3190FF786F17}"/>
          </ac:picMkLst>
        </pc:picChg>
        <pc:picChg chg="add mod">
          <ac:chgData name="Angeline Ho" userId="3563b838-77c1-4654-9779-c86dfb13a201" providerId="ADAL" clId="{71790CE8-1077-4043-B478-FA95758D8AFD}" dt="2024-10-25T09:06:42.994" v="11"/>
          <ac:picMkLst>
            <pc:docMk/>
            <pc:sldMk cId="1377296970" sldId="263"/>
            <ac:picMk id="6" creationId="{12869BA5-42FF-3B6A-7A7E-CDD96037A7C0}"/>
          </ac:picMkLst>
        </pc:picChg>
      </pc:sldChg>
      <pc:sldChg chg="addSp modSp ord setBg modAnim">
        <pc:chgData name="Angeline Ho" userId="3563b838-77c1-4654-9779-c86dfb13a201" providerId="ADAL" clId="{71790CE8-1077-4043-B478-FA95758D8AFD}" dt="2024-10-25T09:54:04.702" v="52"/>
        <pc:sldMkLst>
          <pc:docMk/>
          <pc:sldMk cId="1336740224" sldId="264"/>
        </pc:sldMkLst>
        <pc:spChg chg="add mod">
          <ac:chgData name="Angeline Ho" userId="3563b838-77c1-4654-9779-c86dfb13a201" providerId="ADAL" clId="{71790CE8-1077-4043-B478-FA95758D8AFD}" dt="2024-10-25T09:07:15.284" v="12"/>
          <ac:spMkLst>
            <pc:docMk/>
            <pc:sldMk cId="1336740224" sldId="264"/>
            <ac:spMk id="2" creationId="{48E6DBDA-6FF5-CDC6-6687-1EE1ED004059}"/>
          </ac:spMkLst>
        </pc:spChg>
        <pc:spChg chg="mod">
          <ac:chgData name="Angeline Ho" userId="3563b838-77c1-4654-9779-c86dfb13a201" providerId="ADAL" clId="{71790CE8-1077-4043-B478-FA95758D8AFD}" dt="2024-10-25T09:07:15.284" v="12"/>
          <ac:spMkLst>
            <pc:docMk/>
            <pc:sldMk cId="1336740224" sldId="264"/>
            <ac:spMk id="5" creationId="{2D37CABE-1BA5-628E-6B97-8C393A778BD8}"/>
          </ac:spMkLst>
        </pc:spChg>
        <pc:grpChg chg="add mod">
          <ac:chgData name="Angeline Ho" userId="3563b838-77c1-4654-9779-c86dfb13a201" providerId="ADAL" clId="{71790CE8-1077-4043-B478-FA95758D8AFD}" dt="2024-10-25T09:07:15.284" v="12"/>
          <ac:grpSpMkLst>
            <pc:docMk/>
            <pc:sldMk cId="1336740224" sldId="264"/>
            <ac:grpSpMk id="3" creationId="{3AF214B9-FC5B-545E-DFA4-DE502DEF2F48}"/>
          </ac:grpSpMkLst>
        </pc:grpChg>
        <pc:picChg chg="mod">
          <ac:chgData name="Angeline Ho" userId="3563b838-77c1-4654-9779-c86dfb13a201" providerId="ADAL" clId="{71790CE8-1077-4043-B478-FA95758D8AFD}" dt="2024-10-25T09:07:15.284" v="12"/>
          <ac:picMkLst>
            <pc:docMk/>
            <pc:sldMk cId="1336740224" sldId="264"/>
            <ac:picMk id="4" creationId="{2FABCAF5-641A-762A-1C38-9E2F25D229DA}"/>
          </ac:picMkLst>
        </pc:picChg>
        <pc:picChg chg="add mod">
          <ac:chgData name="Angeline Ho" userId="3563b838-77c1-4654-9779-c86dfb13a201" providerId="ADAL" clId="{71790CE8-1077-4043-B478-FA95758D8AFD}" dt="2024-10-25T09:07:15.284" v="12"/>
          <ac:picMkLst>
            <pc:docMk/>
            <pc:sldMk cId="1336740224" sldId="264"/>
            <ac:picMk id="6" creationId="{C76A347F-6518-1917-FAA0-481132991372}"/>
          </ac:picMkLst>
        </pc:picChg>
      </pc:sldChg>
      <pc:sldChg chg="addSp modSp ord setBg">
        <pc:chgData name="Angeline Ho" userId="3563b838-77c1-4654-9779-c86dfb13a201" providerId="ADAL" clId="{71790CE8-1077-4043-B478-FA95758D8AFD}" dt="2024-10-25T09:54:13.516" v="54"/>
        <pc:sldMkLst>
          <pc:docMk/>
          <pc:sldMk cId="4181222769" sldId="265"/>
        </pc:sldMkLst>
        <pc:spChg chg="add mod">
          <ac:chgData name="Angeline Ho" userId="3563b838-77c1-4654-9779-c86dfb13a201" providerId="ADAL" clId="{71790CE8-1077-4043-B478-FA95758D8AFD}" dt="2024-10-25T09:07:55.023" v="13"/>
          <ac:spMkLst>
            <pc:docMk/>
            <pc:sldMk cId="4181222769" sldId="265"/>
            <ac:spMk id="2" creationId="{9F1FFAA6-A0E5-1F3E-1A36-E44E6F1AFAF4}"/>
          </ac:spMkLst>
        </pc:spChg>
        <pc:spChg chg="add mod">
          <ac:chgData name="Angeline Ho" userId="3563b838-77c1-4654-9779-c86dfb13a201" providerId="ADAL" clId="{71790CE8-1077-4043-B478-FA95758D8AFD}" dt="2024-10-25T09:07:55.023" v="13"/>
          <ac:spMkLst>
            <pc:docMk/>
            <pc:sldMk cId="4181222769" sldId="265"/>
            <ac:spMk id="3" creationId="{3EF02D22-F4CF-A948-28CC-42BD61EBD3D8}"/>
          </ac:spMkLst>
        </pc:spChg>
        <pc:spChg chg="add mod">
          <ac:chgData name="Angeline Ho" userId="3563b838-77c1-4654-9779-c86dfb13a201" providerId="ADAL" clId="{71790CE8-1077-4043-B478-FA95758D8AFD}" dt="2024-10-25T09:07:55.023" v="13"/>
          <ac:spMkLst>
            <pc:docMk/>
            <pc:sldMk cId="4181222769" sldId="265"/>
            <ac:spMk id="17" creationId="{9A17FE33-9EC6-4BF0-3916-B9F4FD354DEE}"/>
          </ac:spMkLst>
        </pc:spChg>
        <pc:grpChg chg="add mod">
          <ac:chgData name="Angeline Ho" userId="3563b838-77c1-4654-9779-c86dfb13a201" providerId="ADAL" clId="{71790CE8-1077-4043-B478-FA95758D8AFD}" dt="2024-10-25T09:07:55.023" v="13"/>
          <ac:grpSpMkLst>
            <pc:docMk/>
            <pc:sldMk cId="4181222769" sldId="265"/>
            <ac:grpSpMk id="4" creationId="{3CB8369E-F536-DBA3-7999-096D3150E494}"/>
          </ac:grpSpMkLst>
        </pc:grpChg>
        <pc:picChg chg="mod">
          <ac:chgData name="Angeline Ho" userId="3563b838-77c1-4654-9779-c86dfb13a201" providerId="ADAL" clId="{71790CE8-1077-4043-B478-FA95758D8AFD}" dt="2024-10-25T09:07:55.023" v="13"/>
          <ac:picMkLst>
            <pc:docMk/>
            <pc:sldMk cId="4181222769" sldId="265"/>
            <ac:picMk id="5" creationId="{ECF82B0D-8ECF-ECAC-CCDB-5D32F2480364}"/>
          </ac:picMkLst>
        </pc:picChg>
        <pc:picChg chg="mod">
          <ac:chgData name="Angeline Ho" userId="3563b838-77c1-4654-9779-c86dfb13a201" providerId="ADAL" clId="{71790CE8-1077-4043-B478-FA95758D8AFD}" dt="2024-10-25T09:07:55.023" v="13"/>
          <ac:picMkLst>
            <pc:docMk/>
            <pc:sldMk cId="4181222769" sldId="265"/>
            <ac:picMk id="6" creationId="{7F6B5F51-ACED-1B9F-6C0D-CC8B6420749A}"/>
          </ac:picMkLst>
        </pc:picChg>
        <pc:picChg chg="mod">
          <ac:chgData name="Angeline Ho" userId="3563b838-77c1-4654-9779-c86dfb13a201" providerId="ADAL" clId="{71790CE8-1077-4043-B478-FA95758D8AFD}" dt="2024-10-25T09:07:55.023" v="13"/>
          <ac:picMkLst>
            <pc:docMk/>
            <pc:sldMk cId="4181222769" sldId="265"/>
            <ac:picMk id="7" creationId="{B136D36E-600A-8FE5-692A-10FDDA216C26}"/>
          </ac:picMkLst>
        </pc:picChg>
        <pc:picChg chg="mod">
          <ac:chgData name="Angeline Ho" userId="3563b838-77c1-4654-9779-c86dfb13a201" providerId="ADAL" clId="{71790CE8-1077-4043-B478-FA95758D8AFD}" dt="2024-10-25T09:07:55.023" v="13"/>
          <ac:picMkLst>
            <pc:docMk/>
            <pc:sldMk cId="4181222769" sldId="265"/>
            <ac:picMk id="9" creationId="{D940135D-9D02-6FA2-9333-AB09520165D0}"/>
          </ac:picMkLst>
        </pc:pic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8" creationId="{7A3B43E6-9B68-42CA-C8E8-85245E4EDE9B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0" creationId="{21AF8873-F7DB-5E55-D56D-68D357FEA60C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1" creationId="{2A50B152-2437-A5A8-4CF4-C6FB8E2B71E6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2" creationId="{81420AE5-7B49-4EE4-84EC-600AA0580E7E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3" creationId="{C56D07F4-FCD5-39FE-533F-0CA0ADB370EE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4" creationId="{BCC3374B-2029-4C51-A6BB-6FBDD94AEC83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5" creationId="{F5F24D4E-3611-B7F5-7043-7520DC06B88C}"/>
          </ac:cxnSpMkLst>
        </pc:cxnChg>
        <pc:cxnChg chg="mod">
          <ac:chgData name="Angeline Ho" userId="3563b838-77c1-4654-9779-c86dfb13a201" providerId="ADAL" clId="{71790CE8-1077-4043-B478-FA95758D8AFD}" dt="2024-10-25T09:07:55.023" v="13"/>
          <ac:cxnSpMkLst>
            <pc:docMk/>
            <pc:sldMk cId="4181222769" sldId="265"/>
            <ac:cxnSpMk id="16" creationId="{18F1F816-AB0E-D7B8-CC9B-BC768364B76D}"/>
          </ac:cxnSpMkLst>
        </pc:cxnChg>
      </pc:sldChg>
      <pc:sldChg chg="addSp modSp mod setBg">
        <pc:chgData name="Angeline Ho" userId="3563b838-77c1-4654-9779-c86dfb13a201" providerId="ADAL" clId="{71790CE8-1077-4043-B478-FA95758D8AFD}" dt="2024-10-25T10:03:50.713" v="81" actId="20577"/>
        <pc:sldMkLst>
          <pc:docMk/>
          <pc:sldMk cId="809745864" sldId="266"/>
        </pc:sldMkLst>
        <pc:spChg chg="add mod">
          <ac:chgData name="Angeline Ho" userId="3563b838-77c1-4654-9779-c86dfb13a201" providerId="ADAL" clId="{71790CE8-1077-4043-B478-FA95758D8AFD}" dt="2024-10-25T10:03:50.713" v="81" actId="20577"/>
          <ac:spMkLst>
            <pc:docMk/>
            <pc:sldMk cId="809745864" sldId="266"/>
            <ac:spMk id="2" creationId="{4EFAE1A9-2F8E-E0CF-7CF4-F47DBF230731}"/>
          </ac:spMkLst>
        </pc:spChg>
      </pc:sldChg>
      <pc:sldChg chg="setBg">
        <pc:chgData name="Angeline Ho" userId="3563b838-77c1-4654-9779-c86dfb13a201" providerId="ADAL" clId="{71790CE8-1077-4043-B478-FA95758D8AFD}" dt="2024-10-25T10:03:38.264" v="78"/>
        <pc:sldMkLst>
          <pc:docMk/>
          <pc:sldMk cId="3402169832" sldId="267"/>
        </pc:sldMkLst>
      </pc:sldChg>
      <pc:sldChg chg="addSp modSp mod ord setBg">
        <pc:chgData name="Angeline Ho" userId="3563b838-77c1-4654-9779-c86dfb13a201" providerId="ADAL" clId="{71790CE8-1077-4043-B478-FA95758D8AFD}" dt="2024-10-25T10:04:08.869" v="84" actId="20577"/>
        <pc:sldMkLst>
          <pc:docMk/>
          <pc:sldMk cId="80646824" sldId="268"/>
        </pc:sldMkLst>
        <pc:spChg chg="add mod">
          <ac:chgData name="Angeline Ho" userId="3563b838-77c1-4654-9779-c86dfb13a201" providerId="ADAL" clId="{71790CE8-1077-4043-B478-FA95758D8AFD}" dt="2024-10-25T10:04:08.869" v="84" actId="20577"/>
          <ac:spMkLst>
            <pc:docMk/>
            <pc:sldMk cId="80646824" sldId="268"/>
            <ac:spMk id="2" creationId="{C327ED3E-5D91-DB01-1B6E-A7C96D454D0F}"/>
          </ac:spMkLst>
        </pc:spChg>
      </pc:sldChg>
      <pc:sldChg chg="addSp modSp ord setBg">
        <pc:chgData name="Angeline Ho" userId="3563b838-77c1-4654-9779-c86dfb13a201" providerId="ADAL" clId="{71790CE8-1077-4043-B478-FA95758D8AFD}" dt="2024-10-25T09:54:20.183" v="56"/>
        <pc:sldMkLst>
          <pc:docMk/>
          <pc:sldMk cId="1214861330" sldId="269"/>
        </pc:sldMkLst>
        <pc:spChg chg="add mod">
          <ac:chgData name="Angeline Ho" userId="3563b838-77c1-4654-9779-c86dfb13a201" providerId="ADAL" clId="{71790CE8-1077-4043-B478-FA95758D8AFD}" dt="2024-10-25T09:08:14.706" v="14"/>
          <ac:spMkLst>
            <pc:docMk/>
            <pc:sldMk cId="1214861330" sldId="269"/>
            <ac:spMk id="2" creationId="{ADBC2FF5-10AC-E270-34F0-564D3498BE25}"/>
          </ac:spMkLst>
        </pc:spChg>
        <pc:spChg chg="add mod">
          <ac:chgData name="Angeline Ho" userId="3563b838-77c1-4654-9779-c86dfb13a201" providerId="ADAL" clId="{71790CE8-1077-4043-B478-FA95758D8AFD}" dt="2024-10-25T09:08:14.706" v="14"/>
          <ac:spMkLst>
            <pc:docMk/>
            <pc:sldMk cId="1214861330" sldId="269"/>
            <ac:spMk id="6" creationId="{367BED37-8FD7-C48F-72DA-40F110843893}"/>
          </ac:spMkLst>
        </pc:spChg>
        <pc:spChg chg="add mod">
          <ac:chgData name="Angeline Ho" userId="3563b838-77c1-4654-9779-c86dfb13a201" providerId="ADAL" clId="{71790CE8-1077-4043-B478-FA95758D8AFD}" dt="2024-10-25T09:08:14.706" v="14"/>
          <ac:spMkLst>
            <pc:docMk/>
            <pc:sldMk cId="1214861330" sldId="269"/>
            <ac:spMk id="7" creationId="{C444C39B-9C39-8E44-A51C-4C9FC0232D56}"/>
          </ac:spMkLst>
        </pc:spChg>
        <pc:spChg chg="add mod">
          <ac:chgData name="Angeline Ho" userId="3563b838-77c1-4654-9779-c86dfb13a201" providerId="ADAL" clId="{71790CE8-1077-4043-B478-FA95758D8AFD}" dt="2024-10-25T09:08:14.706" v="14"/>
          <ac:spMkLst>
            <pc:docMk/>
            <pc:sldMk cId="1214861330" sldId="269"/>
            <ac:spMk id="8" creationId="{E94F8EB5-58E6-27E6-3129-59FE181364E9}"/>
          </ac:spMkLst>
        </pc:spChg>
        <pc:spChg chg="add mod">
          <ac:chgData name="Angeline Ho" userId="3563b838-77c1-4654-9779-c86dfb13a201" providerId="ADAL" clId="{71790CE8-1077-4043-B478-FA95758D8AFD}" dt="2024-10-25T09:08:14.706" v="14"/>
          <ac:spMkLst>
            <pc:docMk/>
            <pc:sldMk cId="1214861330" sldId="269"/>
            <ac:spMk id="9" creationId="{A448DA8A-608E-59CC-E9D2-C94F08900F36}"/>
          </ac:spMkLst>
        </pc:spChg>
        <pc:picChg chg="add mod">
          <ac:chgData name="Angeline Ho" userId="3563b838-77c1-4654-9779-c86dfb13a201" providerId="ADAL" clId="{71790CE8-1077-4043-B478-FA95758D8AFD}" dt="2024-10-25T09:08:14.706" v="14"/>
          <ac:picMkLst>
            <pc:docMk/>
            <pc:sldMk cId="1214861330" sldId="269"/>
            <ac:picMk id="3" creationId="{4981A0DF-9351-5294-70A9-A442A859B803}"/>
          </ac:picMkLst>
        </pc:picChg>
        <pc:picChg chg="add mod">
          <ac:chgData name="Angeline Ho" userId="3563b838-77c1-4654-9779-c86dfb13a201" providerId="ADAL" clId="{71790CE8-1077-4043-B478-FA95758D8AFD}" dt="2024-10-25T09:08:14.706" v="14"/>
          <ac:picMkLst>
            <pc:docMk/>
            <pc:sldMk cId="1214861330" sldId="269"/>
            <ac:picMk id="4" creationId="{DDA6AEE4-CB05-D5E6-C3F3-7133F8FEC55C}"/>
          </ac:picMkLst>
        </pc:picChg>
        <pc:picChg chg="add mod">
          <ac:chgData name="Angeline Ho" userId="3563b838-77c1-4654-9779-c86dfb13a201" providerId="ADAL" clId="{71790CE8-1077-4043-B478-FA95758D8AFD}" dt="2024-10-25T09:08:14.706" v="14"/>
          <ac:picMkLst>
            <pc:docMk/>
            <pc:sldMk cId="1214861330" sldId="269"/>
            <ac:picMk id="5" creationId="{39199468-B00F-3DB8-ACAB-5111E396F443}"/>
          </ac:picMkLst>
        </pc:picChg>
      </pc:sldChg>
      <pc:sldChg chg="addSp modSp ord setBg">
        <pc:chgData name="Angeline Ho" userId="3563b838-77c1-4654-9779-c86dfb13a201" providerId="ADAL" clId="{71790CE8-1077-4043-B478-FA95758D8AFD}" dt="2024-10-25T09:54:27.311" v="58"/>
        <pc:sldMkLst>
          <pc:docMk/>
          <pc:sldMk cId="1447866844" sldId="270"/>
        </pc:sldMkLst>
        <pc:spChg chg="add mod">
          <ac:chgData name="Angeline Ho" userId="3563b838-77c1-4654-9779-c86dfb13a201" providerId="ADAL" clId="{71790CE8-1077-4043-B478-FA95758D8AFD}" dt="2024-10-25T09:08:34.030" v="15"/>
          <ac:spMkLst>
            <pc:docMk/>
            <pc:sldMk cId="1447866844" sldId="270"/>
            <ac:spMk id="2" creationId="{4F000F9B-07C9-0D23-7B61-1E46F87EE5F1}"/>
          </ac:spMkLst>
        </pc:spChg>
        <pc:spChg chg="add mod">
          <ac:chgData name="Angeline Ho" userId="3563b838-77c1-4654-9779-c86dfb13a201" providerId="ADAL" clId="{71790CE8-1077-4043-B478-FA95758D8AFD}" dt="2024-10-25T09:08:34.030" v="15"/>
          <ac:spMkLst>
            <pc:docMk/>
            <pc:sldMk cId="1447866844" sldId="270"/>
            <ac:spMk id="4" creationId="{57AC4500-1D1C-7016-7C0A-6C63A7A645AD}"/>
          </ac:spMkLst>
        </pc:spChg>
        <pc:picChg chg="add mod">
          <ac:chgData name="Angeline Ho" userId="3563b838-77c1-4654-9779-c86dfb13a201" providerId="ADAL" clId="{71790CE8-1077-4043-B478-FA95758D8AFD}" dt="2024-10-25T09:08:34.030" v="15"/>
          <ac:picMkLst>
            <pc:docMk/>
            <pc:sldMk cId="1447866844" sldId="270"/>
            <ac:picMk id="3" creationId="{54E35A6F-0CF7-3CA6-8108-033A3CC2B28A}"/>
          </ac:picMkLst>
        </pc:picChg>
      </pc:sldChg>
      <pc:sldChg chg="addSp modSp ord setBg modAnim">
        <pc:chgData name="Angeline Ho" userId="3563b838-77c1-4654-9779-c86dfb13a201" providerId="ADAL" clId="{71790CE8-1077-4043-B478-FA95758D8AFD}" dt="2024-10-25T10:05:34.475" v="85"/>
        <pc:sldMkLst>
          <pc:docMk/>
          <pc:sldMk cId="3885928034" sldId="271"/>
        </pc:sldMkLst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2" creationId="{42E94A00-E464-2EDD-6328-ACCA4E47916A}"/>
          </ac:spMkLst>
        </pc:spChg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3" creationId="{E02284FE-EFCF-DB77-C062-605E75DF5FCD}"/>
          </ac:spMkLst>
        </pc:spChg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4" creationId="{847D43B4-A972-93B5-A4F7-F6137E86EA05}"/>
          </ac:spMkLst>
        </pc:spChg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7" creationId="{7378E585-F919-8928-2D05-619527C31C1F}"/>
          </ac:spMkLst>
        </pc:spChg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8" creationId="{A4B42F09-945A-FBFD-BA6A-15863AD1DB94}"/>
          </ac:spMkLst>
        </pc:spChg>
        <pc:spChg chg="add mod">
          <ac:chgData name="Angeline Ho" userId="3563b838-77c1-4654-9779-c86dfb13a201" providerId="ADAL" clId="{71790CE8-1077-4043-B478-FA95758D8AFD}" dt="2024-10-25T09:09:01.163" v="16"/>
          <ac:spMkLst>
            <pc:docMk/>
            <pc:sldMk cId="3885928034" sldId="271"/>
            <ac:spMk id="10" creationId="{F5A76A69-8FF6-3364-9316-10A0F5D53AB9}"/>
          </ac:spMkLst>
        </pc:spChg>
        <pc:picChg chg="add mod">
          <ac:chgData name="Angeline Ho" userId="3563b838-77c1-4654-9779-c86dfb13a201" providerId="ADAL" clId="{71790CE8-1077-4043-B478-FA95758D8AFD}" dt="2024-10-25T09:09:01.163" v="16"/>
          <ac:picMkLst>
            <pc:docMk/>
            <pc:sldMk cId="3885928034" sldId="271"/>
            <ac:picMk id="5" creationId="{496B67C6-4FB5-23B8-2119-235AB94B98AD}"/>
          </ac:picMkLst>
        </pc:picChg>
        <pc:picChg chg="add mod">
          <ac:chgData name="Angeline Ho" userId="3563b838-77c1-4654-9779-c86dfb13a201" providerId="ADAL" clId="{71790CE8-1077-4043-B478-FA95758D8AFD}" dt="2024-10-25T09:09:01.163" v="16"/>
          <ac:picMkLst>
            <pc:docMk/>
            <pc:sldMk cId="3885928034" sldId="271"/>
            <ac:picMk id="6" creationId="{F4F692CF-E5B5-22E2-64C3-C7E1293CC686}"/>
          </ac:picMkLst>
        </pc:picChg>
        <pc:picChg chg="add mod">
          <ac:chgData name="Angeline Ho" userId="3563b838-77c1-4654-9779-c86dfb13a201" providerId="ADAL" clId="{71790CE8-1077-4043-B478-FA95758D8AFD}" dt="2024-10-25T09:09:01.163" v="16"/>
          <ac:picMkLst>
            <pc:docMk/>
            <pc:sldMk cId="3885928034" sldId="271"/>
            <ac:picMk id="9" creationId="{8F0522C4-CF22-40A7-7A4B-4CD06AADE199}"/>
          </ac:picMkLst>
        </pc:picChg>
        <pc:picChg chg="add mod">
          <ac:chgData name="Angeline Ho" userId="3563b838-77c1-4654-9779-c86dfb13a201" providerId="ADAL" clId="{71790CE8-1077-4043-B478-FA95758D8AFD}" dt="2024-10-25T09:09:01.163" v="16"/>
          <ac:picMkLst>
            <pc:docMk/>
            <pc:sldMk cId="3885928034" sldId="271"/>
            <ac:picMk id="11" creationId="{3BB646A5-F6A1-EBF3-E6B6-CF82AC846613}"/>
          </ac:picMkLst>
        </pc:picChg>
      </pc:sldChg>
      <pc:sldChg chg="del">
        <pc:chgData name="Angeline Ho" userId="3563b838-77c1-4654-9779-c86dfb13a201" providerId="ADAL" clId="{71790CE8-1077-4043-B478-FA95758D8AFD}" dt="2024-10-25T09:03:20.228" v="2" actId="47"/>
        <pc:sldMkLst>
          <pc:docMk/>
          <pc:sldMk cId="3600730822" sldId="272"/>
        </pc:sldMkLst>
      </pc:sldChg>
      <pc:sldChg chg="del">
        <pc:chgData name="Angeline Ho" userId="3563b838-77c1-4654-9779-c86dfb13a201" providerId="ADAL" clId="{71790CE8-1077-4043-B478-FA95758D8AFD}" dt="2024-10-25T09:03:20.228" v="2" actId="47"/>
        <pc:sldMkLst>
          <pc:docMk/>
          <pc:sldMk cId="4110696326" sldId="273"/>
        </pc:sldMkLst>
      </pc:sldChg>
      <pc:sldChg chg="del">
        <pc:chgData name="Angeline Ho" userId="3563b838-77c1-4654-9779-c86dfb13a201" providerId="ADAL" clId="{71790CE8-1077-4043-B478-FA95758D8AFD}" dt="2024-10-25T09:03:20.228" v="2" actId="47"/>
        <pc:sldMkLst>
          <pc:docMk/>
          <pc:sldMk cId="2120191247" sldId="274"/>
        </pc:sldMkLst>
      </pc:sldChg>
      <pc:sldChg chg="del">
        <pc:chgData name="Angeline Ho" userId="3563b838-77c1-4654-9779-c86dfb13a201" providerId="ADAL" clId="{71790CE8-1077-4043-B478-FA95758D8AFD}" dt="2024-10-25T09:03:20.228" v="2" actId="47"/>
        <pc:sldMkLst>
          <pc:docMk/>
          <pc:sldMk cId="2530444698" sldId="275"/>
        </pc:sldMkLst>
      </pc:sldChg>
      <pc:sldChg chg="addSp modSp ord setBg">
        <pc:chgData name="Angeline Ho" userId="3563b838-77c1-4654-9779-c86dfb13a201" providerId="ADAL" clId="{71790CE8-1077-4043-B478-FA95758D8AFD}" dt="2024-10-25T09:54:42.583" v="62"/>
        <pc:sldMkLst>
          <pc:docMk/>
          <pc:sldMk cId="2928510080" sldId="276"/>
        </pc:sldMkLst>
        <pc:spChg chg="add mod">
          <ac:chgData name="Angeline Ho" userId="3563b838-77c1-4654-9779-c86dfb13a201" providerId="ADAL" clId="{71790CE8-1077-4043-B478-FA95758D8AFD}" dt="2024-10-25T09:09:25.724" v="17"/>
          <ac:spMkLst>
            <pc:docMk/>
            <pc:sldMk cId="2928510080" sldId="276"/>
            <ac:spMk id="2" creationId="{B5D421E5-DE9F-5708-2D50-197D1ECB02B1}"/>
          </ac:spMkLst>
        </pc:spChg>
        <pc:spChg chg="add mod">
          <ac:chgData name="Angeline Ho" userId="3563b838-77c1-4654-9779-c86dfb13a201" providerId="ADAL" clId="{71790CE8-1077-4043-B478-FA95758D8AFD}" dt="2024-10-25T09:09:25.724" v="17"/>
          <ac:spMkLst>
            <pc:docMk/>
            <pc:sldMk cId="2928510080" sldId="276"/>
            <ac:spMk id="3" creationId="{229647D4-547C-E1B3-A0FF-98A98565D3EC}"/>
          </ac:spMkLst>
        </pc:spChg>
        <pc:spChg chg="add mod">
          <ac:chgData name="Angeline Ho" userId="3563b838-77c1-4654-9779-c86dfb13a201" providerId="ADAL" clId="{71790CE8-1077-4043-B478-FA95758D8AFD}" dt="2024-10-25T09:09:25.724" v="17"/>
          <ac:spMkLst>
            <pc:docMk/>
            <pc:sldMk cId="2928510080" sldId="276"/>
            <ac:spMk id="4" creationId="{FA6B95F2-D0D4-D03E-04CF-DBB34BFD5FA3}"/>
          </ac:spMkLst>
        </pc:spChg>
        <pc:spChg chg="add mod">
          <ac:chgData name="Angeline Ho" userId="3563b838-77c1-4654-9779-c86dfb13a201" providerId="ADAL" clId="{71790CE8-1077-4043-B478-FA95758D8AFD}" dt="2024-10-25T09:09:25.724" v="17"/>
          <ac:spMkLst>
            <pc:docMk/>
            <pc:sldMk cId="2928510080" sldId="276"/>
            <ac:spMk id="5" creationId="{5B1DBA04-E5D2-7A92-0097-383454D959BD}"/>
          </ac:spMkLst>
        </pc:spChg>
        <pc:spChg chg="add mod">
          <ac:chgData name="Angeline Ho" userId="3563b838-77c1-4654-9779-c86dfb13a201" providerId="ADAL" clId="{71790CE8-1077-4043-B478-FA95758D8AFD}" dt="2024-10-25T09:09:25.724" v="17"/>
          <ac:spMkLst>
            <pc:docMk/>
            <pc:sldMk cId="2928510080" sldId="276"/>
            <ac:spMk id="9" creationId="{2BE62965-FB02-0612-E238-40A7FE9358EA}"/>
          </ac:spMkLst>
        </pc:spChg>
        <pc:picChg chg="add mod">
          <ac:chgData name="Angeline Ho" userId="3563b838-77c1-4654-9779-c86dfb13a201" providerId="ADAL" clId="{71790CE8-1077-4043-B478-FA95758D8AFD}" dt="2024-10-25T09:09:25.724" v="17"/>
          <ac:picMkLst>
            <pc:docMk/>
            <pc:sldMk cId="2928510080" sldId="276"/>
            <ac:picMk id="6" creationId="{23CDEEB2-8EEC-EC6B-2908-56DFBC576A15}"/>
          </ac:picMkLst>
        </pc:picChg>
        <pc:picChg chg="add mod">
          <ac:chgData name="Angeline Ho" userId="3563b838-77c1-4654-9779-c86dfb13a201" providerId="ADAL" clId="{71790CE8-1077-4043-B478-FA95758D8AFD}" dt="2024-10-25T09:09:25.724" v="17"/>
          <ac:picMkLst>
            <pc:docMk/>
            <pc:sldMk cId="2928510080" sldId="276"/>
            <ac:picMk id="7" creationId="{AE99CC30-6557-D4B9-C53F-E4E7E090309C}"/>
          </ac:picMkLst>
        </pc:picChg>
        <pc:picChg chg="add mod">
          <ac:chgData name="Angeline Ho" userId="3563b838-77c1-4654-9779-c86dfb13a201" providerId="ADAL" clId="{71790CE8-1077-4043-B478-FA95758D8AFD}" dt="2024-10-25T09:09:25.724" v="17"/>
          <ac:picMkLst>
            <pc:docMk/>
            <pc:sldMk cId="2928510080" sldId="276"/>
            <ac:picMk id="8" creationId="{51800C42-5DCC-D47F-7B5C-10F899731B96}"/>
          </ac:picMkLst>
        </pc:picChg>
      </pc:sldChg>
      <pc:sldChg chg="addSp modSp ord setBg">
        <pc:chgData name="Angeline Ho" userId="3563b838-77c1-4654-9779-c86dfb13a201" providerId="ADAL" clId="{71790CE8-1077-4043-B478-FA95758D8AFD}" dt="2024-10-25T09:54:50.106" v="64"/>
        <pc:sldMkLst>
          <pc:docMk/>
          <pc:sldMk cId="4125663743" sldId="277"/>
        </pc:sldMkLst>
        <pc:spChg chg="add mod">
          <ac:chgData name="Angeline Ho" userId="3563b838-77c1-4654-9779-c86dfb13a201" providerId="ADAL" clId="{71790CE8-1077-4043-B478-FA95758D8AFD}" dt="2024-10-25T09:09:53.002" v="18"/>
          <ac:spMkLst>
            <pc:docMk/>
            <pc:sldMk cId="4125663743" sldId="277"/>
            <ac:spMk id="2" creationId="{827BA41C-B8BB-7FDF-CD4B-DECA1314645A}"/>
          </ac:spMkLst>
        </pc:spChg>
        <pc:spChg chg="add mod">
          <ac:chgData name="Angeline Ho" userId="3563b838-77c1-4654-9779-c86dfb13a201" providerId="ADAL" clId="{71790CE8-1077-4043-B478-FA95758D8AFD}" dt="2024-10-25T09:09:53.002" v="18"/>
          <ac:spMkLst>
            <pc:docMk/>
            <pc:sldMk cId="4125663743" sldId="277"/>
            <ac:spMk id="3" creationId="{97BB96DC-46C0-7675-0913-EAAEDBDC3CED}"/>
          </ac:spMkLst>
        </pc:spChg>
        <pc:spChg chg="add mod">
          <ac:chgData name="Angeline Ho" userId="3563b838-77c1-4654-9779-c86dfb13a201" providerId="ADAL" clId="{71790CE8-1077-4043-B478-FA95758D8AFD}" dt="2024-10-25T09:09:53.002" v="18"/>
          <ac:spMkLst>
            <pc:docMk/>
            <pc:sldMk cId="4125663743" sldId="277"/>
            <ac:spMk id="5" creationId="{B8B026EC-5709-983F-D1EE-8530D6192653}"/>
          </ac:spMkLst>
        </pc:spChg>
        <pc:picChg chg="add mod">
          <ac:chgData name="Angeline Ho" userId="3563b838-77c1-4654-9779-c86dfb13a201" providerId="ADAL" clId="{71790CE8-1077-4043-B478-FA95758D8AFD}" dt="2024-10-25T09:09:53.002" v="18"/>
          <ac:picMkLst>
            <pc:docMk/>
            <pc:sldMk cId="4125663743" sldId="277"/>
            <ac:picMk id="4" creationId="{BD073DA0-F14A-9CF1-63CA-041B06203A8B}"/>
          </ac:picMkLst>
        </pc:picChg>
      </pc:sldChg>
      <pc:sldChg chg="addSp modSp ord setBg">
        <pc:chgData name="Angeline Ho" userId="3563b838-77c1-4654-9779-c86dfb13a201" providerId="ADAL" clId="{71790CE8-1077-4043-B478-FA95758D8AFD}" dt="2024-10-25T09:54:57.793" v="66"/>
        <pc:sldMkLst>
          <pc:docMk/>
          <pc:sldMk cId="3315352962" sldId="278"/>
        </pc:sldMkLst>
        <pc:spChg chg="add mod">
          <ac:chgData name="Angeline Ho" userId="3563b838-77c1-4654-9779-c86dfb13a201" providerId="ADAL" clId="{71790CE8-1077-4043-B478-FA95758D8AFD}" dt="2024-10-25T09:10:15.075" v="19"/>
          <ac:spMkLst>
            <pc:docMk/>
            <pc:sldMk cId="3315352962" sldId="278"/>
            <ac:spMk id="2" creationId="{146C79DB-6C46-C41A-2522-22149531C4E6}"/>
          </ac:spMkLst>
        </pc:spChg>
        <pc:spChg chg="add mod">
          <ac:chgData name="Angeline Ho" userId="3563b838-77c1-4654-9779-c86dfb13a201" providerId="ADAL" clId="{71790CE8-1077-4043-B478-FA95758D8AFD}" dt="2024-10-25T09:10:15.075" v="19"/>
          <ac:spMkLst>
            <pc:docMk/>
            <pc:sldMk cId="3315352962" sldId="278"/>
            <ac:spMk id="3" creationId="{DCD329A3-3C8A-97A0-6746-954650F58BE1}"/>
          </ac:spMkLst>
        </pc:spChg>
        <pc:spChg chg="add mod">
          <ac:chgData name="Angeline Ho" userId="3563b838-77c1-4654-9779-c86dfb13a201" providerId="ADAL" clId="{71790CE8-1077-4043-B478-FA95758D8AFD}" dt="2024-10-25T09:10:15.075" v="19"/>
          <ac:spMkLst>
            <pc:docMk/>
            <pc:sldMk cId="3315352962" sldId="278"/>
            <ac:spMk id="4" creationId="{14ECE889-8F4E-77A8-385E-C8DF3E9847A6}"/>
          </ac:spMkLst>
        </pc:spChg>
        <pc:spChg chg="add mod">
          <ac:chgData name="Angeline Ho" userId="3563b838-77c1-4654-9779-c86dfb13a201" providerId="ADAL" clId="{71790CE8-1077-4043-B478-FA95758D8AFD}" dt="2024-10-25T09:10:15.075" v="19"/>
          <ac:spMkLst>
            <pc:docMk/>
            <pc:sldMk cId="3315352962" sldId="278"/>
            <ac:spMk id="8" creationId="{FE027323-B471-6CFC-D4C1-DC781804797A}"/>
          </ac:spMkLst>
        </pc:spChg>
        <pc:picChg chg="add mod">
          <ac:chgData name="Angeline Ho" userId="3563b838-77c1-4654-9779-c86dfb13a201" providerId="ADAL" clId="{71790CE8-1077-4043-B478-FA95758D8AFD}" dt="2024-10-25T09:10:15.075" v="19"/>
          <ac:picMkLst>
            <pc:docMk/>
            <pc:sldMk cId="3315352962" sldId="278"/>
            <ac:picMk id="5" creationId="{8C19A1C0-28DD-FB60-1FD2-33E74943ED24}"/>
          </ac:picMkLst>
        </pc:picChg>
        <pc:picChg chg="add mod">
          <ac:chgData name="Angeline Ho" userId="3563b838-77c1-4654-9779-c86dfb13a201" providerId="ADAL" clId="{71790CE8-1077-4043-B478-FA95758D8AFD}" dt="2024-10-25T09:10:15.075" v="19"/>
          <ac:picMkLst>
            <pc:docMk/>
            <pc:sldMk cId="3315352962" sldId="278"/>
            <ac:picMk id="6" creationId="{7FB63B92-907F-EAFC-64D4-17781F3F77BD}"/>
          </ac:picMkLst>
        </pc:picChg>
        <pc:picChg chg="add mod">
          <ac:chgData name="Angeline Ho" userId="3563b838-77c1-4654-9779-c86dfb13a201" providerId="ADAL" clId="{71790CE8-1077-4043-B478-FA95758D8AFD}" dt="2024-10-25T09:10:15.075" v="19"/>
          <ac:picMkLst>
            <pc:docMk/>
            <pc:sldMk cId="3315352962" sldId="278"/>
            <ac:picMk id="7" creationId="{CFD4AC65-3A18-AB29-2C0F-54B84920F1CA}"/>
          </ac:picMkLst>
        </pc:picChg>
      </pc:sldChg>
      <pc:sldChg chg="addSp modSp ord setBg">
        <pc:chgData name="Angeline Ho" userId="3563b838-77c1-4654-9779-c86dfb13a201" providerId="ADAL" clId="{71790CE8-1077-4043-B478-FA95758D8AFD}" dt="2024-10-25T09:55:06.839" v="68"/>
        <pc:sldMkLst>
          <pc:docMk/>
          <pc:sldMk cId="240034170" sldId="279"/>
        </pc:sldMkLst>
        <pc:spChg chg="add mod">
          <ac:chgData name="Angeline Ho" userId="3563b838-77c1-4654-9779-c86dfb13a201" providerId="ADAL" clId="{71790CE8-1077-4043-B478-FA95758D8AFD}" dt="2024-10-25T09:11:44.865" v="22"/>
          <ac:spMkLst>
            <pc:docMk/>
            <pc:sldMk cId="240034170" sldId="279"/>
            <ac:spMk id="2" creationId="{721DBCDB-49E8-2E5E-85C0-76404B862EE8}"/>
          </ac:spMkLst>
        </pc:spChg>
        <pc:spChg chg="add mod">
          <ac:chgData name="Angeline Ho" userId="3563b838-77c1-4654-9779-c86dfb13a201" providerId="ADAL" clId="{71790CE8-1077-4043-B478-FA95758D8AFD}" dt="2024-10-25T09:11:44.865" v="22"/>
          <ac:spMkLst>
            <pc:docMk/>
            <pc:sldMk cId="240034170" sldId="279"/>
            <ac:spMk id="4" creationId="{256ABE1A-E9FF-D46C-A082-4147863FAAD8}"/>
          </ac:spMkLst>
        </pc:spChg>
        <pc:graphicFrameChg chg="add mod">
          <ac:chgData name="Angeline Ho" userId="3563b838-77c1-4654-9779-c86dfb13a201" providerId="ADAL" clId="{71790CE8-1077-4043-B478-FA95758D8AFD}" dt="2024-10-25T09:11:44.865" v="22"/>
          <ac:graphicFrameMkLst>
            <pc:docMk/>
            <pc:sldMk cId="240034170" sldId="279"/>
            <ac:graphicFrameMk id="3" creationId="{51C06B37-9F29-6FFA-60AF-AFE4FA16D542}"/>
          </ac:graphicFrameMkLst>
        </pc:graphicFrameChg>
      </pc:sldChg>
      <pc:sldChg chg="del ord">
        <pc:chgData name="Angeline Ho" userId="3563b838-77c1-4654-9779-c86dfb13a201" providerId="ADAL" clId="{71790CE8-1077-4043-B478-FA95758D8AFD}" dt="2024-10-25T09:11:53.612" v="23" actId="47"/>
        <pc:sldMkLst>
          <pc:docMk/>
          <pc:sldMk cId="946716568" sldId="280"/>
        </pc:sldMkLst>
      </pc:sldChg>
      <pc:sldChg chg="new del setBg">
        <pc:chgData name="Angeline Ho" userId="3563b838-77c1-4654-9779-c86dfb13a201" providerId="ADAL" clId="{71790CE8-1077-4043-B478-FA95758D8AFD}" dt="2024-10-25T09:51:40.731" v="37" actId="47"/>
        <pc:sldMkLst>
          <pc:docMk/>
          <pc:sldMk cId="3606043290" sldId="280"/>
        </pc:sldMkLst>
      </pc:sldChg>
      <pc:sldChg chg="new setBg">
        <pc:chgData name="Angeline Ho" userId="3563b838-77c1-4654-9779-c86dfb13a201" providerId="ADAL" clId="{71790CE8-1077-4043-B478-FA95758D8AFD}" dt="2024-10-25T09:51:28.726" v="36"/>
        <pc:sldMkLst>
          <pc:docMk/>
          <pc:sldMk cId="1611943626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BEBE-6BA9-81B8-FA73-332D99C93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3FC41-DFC0-6E52-6BB6-135082793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03ABD-FBE9-49C5-A4DF-A565CD838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A7C51-D636-7783-5C17-E7921E3E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89E5-9C08-C5A5-3EAE-AB4D2206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84DEA-0EC2-E99B-48EA-D89E4D417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447298-1A5D-A471-865C-1E852908C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54D4E-BEA7-81E9-1868-E98818F42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CCBA3-9A3C-9728-51B1-4E6A12206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CB4E2-10A5-D10B-08D9-2456C0D7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7F4AAD-518F-3846-80D3-501B1A310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33542-3557-F925-8D5B-6914ADDF1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ACA37-1276-B26F-3305-6B20E244B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E92A8-29DD-5CFD-60F3-5063DEDB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2C315-9D10-5DB5-3123-D9FB289D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1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C3825-4174-F177-EF9A-02CE9E27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DC1BE-D595-475D-416C-670D68115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93CA7-6D1B-E76C-02A5-0B579A12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6B48-B416-0149-A3F2-0CDEB733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A44C-69F3-7CF0-0238-D9F54E62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3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45ED7-F1CB-7E29-1BF5-79AA3D57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D3894-4905-CBAC-C58A-91B89A243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C6052-6170-C109-D51A-262CD6AF1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1AAD-3E42-965B-2C81-DFAB9EC2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89279-701E-E77A-9B0D-75C6AF31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9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88B7-30CE-94DC-67A4-0ABD7F5D2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836A8-DEB8-2428-4C1F-2C8C123826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4BF6B-2B49-90CE-527C-52AB9A9C1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89793-C271-2828-0352-54DBAA1E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E5800-F54B-8089-1F7C-C96B357F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81BB4-D8EF-4A56-46E8-A9497F90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5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27FC-1178-1095-26E4-06C512C3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C33EB-0B2B-09E1-F0E9-34FA37B1C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F0449-8121-0F98-7D54-A4D0B41DA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A9560B-76D7-CA3D-737D-4C911DFAA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EA9148-605D-AA62-83CF-8E3AB5643F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02D2C-081A-A7F0-EB33-D2E7501A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63220-1A8A-8030-CB1B-87403D4DE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272094-619A-2AA7-CE6C-0A149F40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1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3C4D6-9412-C060-AB6B-CEB6AD740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7E4BA-E9F5-FE0B-109B-C63BE6CF2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752882-DEB2-22DA-FFF5-FBBBEB6EA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17085E-E43D-87E4-484B-C7C5A09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4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12C35D-F272-1EE9-5C1A-5214B91B4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95533-CF5C-9C02-7BCF-C01B4E2E1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8C9C4-D044-DE33-D830-9A322CCCD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FC6C-1B11-7915-2E37-188DF6D9E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56F55-F987-4CEC-5E92-913896DBE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43C72-F447-67D3-543B-3B00B18F0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F327D-7851-5091-73D4-DD072679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E2485-9DC9-98E6-4D65-A89FBBD4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2C311-AABA-3E05-CC38-A7DE1D2D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1C25-3B68-99A1-6D31-1515DCD8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2E96B2-03FE-322C-EE6B-0DC1A21A1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D3F04-250C-3CE5-A525-31E82C6D9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5A959E-A87C-7535-CDCF-2D69F24D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D4879-4C0D-F477-65BC-35DB212F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371D1-AEAB-0F43-3948-6F23BD48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C3DE1-4778-D21A-41DC-6DEC75BC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B66D4-4478-3250-9D34-EDC748166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AEA7F-B1EC-F179-BE62-00DC15D1AC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9D125B-992A-4022-B6F2-A6B136F0B9B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640F-05D7-5EE6-F8DB-867C91CA1E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EBEAB-80C9-964E-985B-D20606306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EE1A38-68AB-43BA-9102-E38C6A773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ndai.com/content/dam/mandai/mandai-wildlife-west/park-map/mww-en-map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slide" Target="slide18.xml"/><Relationship Id="rId4" Type="http://schemas.openxmlformats.org/officeDocument/2006/relationships/slide" Target="slide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18533062?app_id=122963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18532926?app_id=122963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018532980?app_id=122963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94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9F1FFAA6-A0E5-1F3E-1A36-E44E6F1AFAF4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 dirty="0">
                <a:latin typeface="Mandai Value Serif" panose="02000503070000020004" pitchFamily="50" charset="0"/>
                <a:cs typeface="Poppins" panose="00000500000000000000" pitchFamily="2" charset="0"/>
              </a:rPr>
              <a:t>Mandai Wildlife West</a:t>
            </a:r>
            <a:endParaRPr lang="en-US" sz="3700" b="1" i="1" dirty="0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sp>
        <p:nvSpPr>
          <p:cNvPr id="3" name="Google Shape;3502;p3">
            <a:extLst>
              <a:ext uri="{FF2B5EF4-FFF2-40B4-BE49-F238E27FC236}">
                <a16:creationId xmlns:a16="http://schemas.microsoft.com/office/drawing/2014/main" id="{3EF02D22-F4CF-A948-28CC-42BD61EBD3D8}"/>
              </a:ext>
            </a:extLst>
          </p:cNvPr>
          <p:cNvSpPr txBox="1">
            <a:spLocks/>
          </p:cNvSpPr>
          <p:nvPr/>
        </p:nvSpPr>
        <p:spPr>
          <a:xfrm>
            <a:off x="3974347" y="921813"/>
            <a:ext cx="4243304" cy="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867">
                <a:latin typeface="Poppins" panose="00000500000000000000" pitchFamily="2" charset="0"/>
                <a:cs typeface="Poppins" panose="00000500000000000000" pitchFamily="2" charset="0"/>
              </a:rPr>
              <a:t>(Click picture for a larger image)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B8369E-F536-DBA3-7999-096D3150E494}"/>
              </a:ext>
            </a:extLst>
          </p:cNvPr>
          <p:cNvGrpSpPr/>
          <p:nvPr/>
        </p:nvGrpSpPr>
        <p:grpSpPr>
          <a:xfrm>
            <a:off x="3183394" y="1463415"/>
            <a:ext cx="5486474" cy="4412040"/>
            <a:chOff x="3183393" y="1463414"/>
            <a:chExt cx="5825211" cy="4684441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ECF82B0D-8ECF-ECAC-CCDB-5D32F2480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3393" y="1463414"/>
              <a:ext cx="5825211" cy="4684441"/>
            </a:xfrm>
            <a:prstGeom prst="rect">
              <a:avLst/>
            </a:prstGeom>
          </p:spPr>
        </p:pic>
        <p:pic>
          <p:nvPicPr>
            <p:cNvPr id="6" name="Google Shape;3766;g2dba140b4b7_0_8">
              <a:extLst>
                <a:ext uri="{FF2B5EF4-FFF2-40B4-BE49-F238E27FC236}">
                  <a16:creationId xmlns:a16="http://schemas.microsoft.com/office/drawing/2014/main" id="{7F6B5F51-ACED-1B9F-6C0D-CC8B6420749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18215" y="4428880"/>
              <a:ext cx="330180" cy="3139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3767;g2dba140b4b7_0_8">
              <a:extLst>
                <a:ext uri="{FF2B5EF4-FFF2-40B4-BE49-F238E27FC236}">
                  <a16:creationId xmlns:a16="http://schemas.microsoft.com/office/drawing/2014/main" id="{B136D36E-600A-8FE5-692A-10FDDA216C26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77314" y="5249724"/>
              <a:ext cx="304721" cy="2897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A3B43E6-9B68-42CA-C8E8-85245E4EDE9B}"/>
                </a:ext>
              </a:extLst>
            </p:cNvPr>
            <p:cNvCxnSpPr>
              <a:cxnSpLocks/>
            </p:cNvCxnSpPr>
            <p:nvPr/>
          </p:nvCxnSpPr>
          <p:spPr>
            <a:xfrm>
              <a:off x="5026917" y="4651203"/>
              <a:ext cx="332657" cy="355867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Google Shape;3766;g2dba140b4b7_0_8">
              <a:extLst>
                <a:ext uri="{FF2B5EF4-FFF2-40B4-BE49-F238E27FC236}">
                  <a16:creationId xmlns:a16="http://schemas.microsoft.com/office/drawing/2014/main" id="{D940135D-9D02-6FA2-9333-AB09520165D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95999" y="3329996"/>
              <a:ext cx="330180" cy="3139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1AF8873-F7DB-5E55-D56D-68D357FEA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8955" y="4852837"/>
              <a:ext cx="627044" cy="18105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A50B152-2437-A5A8-4CF4-C6FB8E2B71E6}"/>
                </a:ext>
              </a:extLst>
            </p:cNvPr>
            <p:cNvCxnSpPr>
              <a:cxnSpLocks/>
            </p:cNvCxnSpPr>
            <p:nvPr/>
          </p:nvCxnSpPr>
          <p:spPr>
            <a:xfrm>
              <a:off x="6195888" y="4831389"/>
              <a:ext cx="1007208" cy="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1420AE5-7B49-4EE4-84EC-600AA0580E7E}"/>
                </a:ext>
              </a:extLst>
            </p:cNvPr>
            <p:cNvCxnSpPr>
              <a:cxnSpLocks/>
            </p:cNvCxnSpPr>
            <p:nvPr/>
          </p:nvCxnSpPr>
          <p:spPr>
            <a:xfrm>
              <a:off x="7308510" y="4882871"/>
              <a:ext cx="446957" cy="388456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6D07F4-FCD5-39FE-533F-0CA0ADB370EE}"/>
                </a:ext>
              </a:extLst>
            </p:cNvPr>
            <p:cNvCxnSpPr>
              <a:cxnSpLocks/>
            </p:cNvCxnSpPr>
            <p:nvPr/>
          </p:nvCxnSpPr>
          <p:spPr>
            <a:xfrm>
              <a:off x="6420711" y="3632383"/>
              <a:ext cx="454223" cy="389284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CC3374B-2029-4C51-A6BB-6FBDD94AEC83}"/>
                </a:ext>
              </a:extLst>
            </p:cNvPr>
            <p:cNvCxnSpPr>
              <a:cxnSpLocks/>
            </p:cNvCxnSpPr>
            <p:nvPr/>
          </p:nvCxnSpPr>
          <p:spPr>
            <a:xfrm>
              <a:off x="6975984" y="4048746"/>
              <a:ext cx="660949" cy="183141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5F24D4E-3611-B7F5-7043-7520DC06B88C}"/>
                </a:ext>
              </a:extLst>
            </p:cNvPr>
            <p:cNvCxnSpPr>
              <a:cxnSpLocks/>
            </p:cNvCxnSpPr>
            <p:nvPr/>
          </p:nvCxnSpPr>
          <p:spPr>
            <a:xfrm>
              <a:off x="7704678" y="4344936"/>
              <a:ext cx="372636" cy="240909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8F1F816-AB0E-D7B8-CC9B-BC768364B76D}"/>
                </a:ext>
              </a:extLst>
            </p:cNvPr>
            <p:cNvCxnSpPr>
              <a:cxnSpLocks/>
            </p:cNvCxnSpPr>
            <p:nvPr/>
          </p:nvCxnSpPr>
          <p:spPr>
            <a:xfrm>
              <a:off x="8542969" y="4763014"/>
              <a:ext cx="117231" cy="389284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oogle Shape;3502;p3">
            <a:extLst>
              <a:ext uri="{FF2B5EF4-FFF2-40B4-BE49-F238E27FC236}">
                <a16:creationId xmlns:a16="http://schemas.microsoft.com/office/drawing/2014/main" id="{9A17FE33-9EC6-4BF0-3916-B9F4FD354DEE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8122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ADBC2FF5-10AC-E270-34F0-564D3498BE25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>
                <a:latin typeface="Mandai Value Serif" panose="02000503070000020004" pitchFamily="50" charset="0"/>
                <a:cs typeface="Poppins" panose="00000500000000000000" pitchFamily="2" charset="0"/>
              </a:rPr>
              <a:t>Inclusive features at Bird Paradise</a:t>
            </a:r>
            <a:endParaRPr lang="en-US" sz="3700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4981A0DF-9351-5294-70A9-A442A859B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" y="1570245"/>
            <a:ext cx="4200277" cy="32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DDA6AEE4-CB05-D5E6-C3F3-7133F8FE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32" y="1570246"/>
            <a:ext cx="3977536" cy="308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39199468-B00F-3DB8-ACAB-5111E396F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68" y="1570245"/>
            <a:ext cx="4200277" cy="32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4">
            <a:extLst>
              <a:ext uri="{FF2B5EF4-FFF2-40B4-BE49-F238E27FC236}">
                <a16:creationId xmlns:a16="http://schemas.microsoft.com/office/drawing/2014/main" id="{367BED37-8FD7-C48F-72DA-40F110843893}"/>
              </a:ext>
            </a:extLst>
          </p:cNvPr>
          <p:cNvSpPr txBox="1"/>
          <p:nvPr/>
        </p:nvSpPr>
        <p:spPr>
          <a:xfrm>
            <a:off x="299803" y="4714149"/>
            <a:ext cx="3577653" cy="954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Adult-sized change beds</a:t>
            </a:r>
          </a:p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(Waterfall Cavern at B1 &amp; beside Bird Bakery cafe)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C444C39B-9C39-8E44-A51C-4C9FC0232D56}"/>
              </a:ext>
            </a:extLst>
          </p:cNvPr>
          <p:cNvSpPr txBox="1"/>
          <p:nvPr/>
        </p:nvSpPr>
        <p:spPr>
          <a:xfrm>
            <a:off x="4307173" y="4714146"/>
            <a:ext cx="3577652" cy="1272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121920" tIns="60960" rIns="121920" bIns="609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Wheelchair accessible </a:t>
            </a:r>
          </a:p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play equipment </a:t>
            </a:r>
            <a:b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(Pangolin playground at Mandai Wildlife West)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E94F8EB5-58E6-27E6-3129-59FE181364E9}"/>
              </a:ext>
            </a:extLst>
          </p:cNvPr>
          <p:cNvSpPr txBox="1"/>
          <p:nvPr/>
        </p:nvSpPr>
        <p:spPr>
          <a:xfrm>
            <a:off x="8396079" y="4691399"/>
            <a:ext cx="3577655" cy="666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Ramps and </a:t>
            </a:r>
          </a:p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accessible paths</a:t>
            </a:r>
          </a:p>
        </p:txBody>
      </p:sp>
      <p:sp>
        <p:nvSpPr>
          <p:cNvPr id="9" name="Google Shape;3502;p3">
            <a:extLst>
              <a:ext uri="{FF2B5EF4-FFF2-40B4-BE49-F238E27FC236}">
                <a16:creationId xmlns:a16="http://schemas.microsoft.com/office/drawing/2014/main" id="{A448DA8A-608E-59CC-E9D2-C94F08900F36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1486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4F000F9B-07C9-0D23-7B61-1E46F87EE5F1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 dirty="0">
                <a:latin typeface="Mandai Value Serif" panose="02000503070000020004" pitchFamily="50" charset="0"/>
                <a:cs typeface="Poppins" panose="00000500000000000000" pitchFamily="2" charset="0"/>
              </a:rPr>
              <a:t>Meet at entrance of Bird Paradise</a:t>
            </a:r>
            <a:endParaRPr lang="en-US" sz="3700" b="1" i="1" dirty="0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35A6F-0CF7-3CA6-8108-033A3CC2B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0" b="26012"/>
          <a:stretch/>
        </p:blipFill>
        <p:spPr bwMode="auto">
          <a:xfrm>
            <a:off x="2172464" y="1132409"/>
            <a:ext cx="7834859" cy="467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3502;p3">
            <a:extLst>
              <a:ext uri="{FF2B5EF4-FFF2-40B4-BE49-F238E27FC236}">
                <a16:creationId xmlns:a16="http://schemas.microsoft.com/office/drawing/2014/main" id="{57AC4500-1D1C-7016-7C0A-6C63A7A645AD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44786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2;p3">
            <a:extLst>
              <a:ext uri="{FF2B5EF4-FFF2-40B4-BE49-F238E27FC236}">
                <a16:creationId xmlns:a16="http://schemas.microsoft.com/office/drawing/2014/main" id="{4EFAE1A9-2F8E-E0CF-7CF4-F47DBF230731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09745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42E94A00-E464-2EDD-6328-ACCA4E47916A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>
                <a:latin typeface="Mandai Value Serif" panose="02000503070000020004" pitchFamily="50" charset="0"/>
                <a:cs typeface="Poppins" panose="00000500000000000000" pitchFamily="2" charset="0"/>
              </a:rPr>
              <a:t>Take note…</a:t>
            </a:r>
            <a:endParaRPr lang="en-US" sz="3700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E02284FE-EFCF-DB77-C062-605E75DF5FCD}"/>
              </a:ext>
            </a:extLst>
          </p:cNvPr>
          <p:cNvSpPr txBox="1"/>
          <p:nvPr/>
        </p:nvSpPr>
        <p:spPr>
          <a:xfrm>
            <a:off x="179192" y="4714145"/>
            <a:ext cx="3807425" cy="666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When we enter Penguin Cove, it will be cold and dark.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847D43B4-A972-93B5-A4F7-F6137E86EA05}"/>
              </a:ext>
            </a:extLst>
          </p:cNvPr>
          <p:cNvSpPr txBox="1"/>
          <p:nvPr/>
        </p:nvSpPr>
        <p:spPr>
          <a:xfrm>
            <a:off x="4307173" y="4714146"/>
            <a:ext cx="3577652" cy="697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121920" tIns="60960" rIns="121920" bIns="609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Please stay with your child at all times.</a:t>
            </a:r>
          </a:p>
        </p:txBody>
      </p:sp>
      <p:pic>
        <p:nvPicPr>
          <p:cNvPr id="5" name="Picture 4" descr="A glass display with birds in it&#10;&#10;Description automatically generated">
            <a:extLst>
              <a:ext uri="{FF2B5EF4-FFF2-40B4-BE49-F238E27FC236}">
                <a16:creationId xmlns:a16="http://schemas.microsoft.com/office/drawing/2014/main" id="{496B67C6-4FB5-23B8-2119-235AB94B9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4" t="757" r="10336" b="16994"/>
          <a:stretch/>
        </p:blipFill>
        <p:spPr>
          <a:xfrm>
            <a:off x="298067" y="1758469"/>
            <a:ext cx="3573180" cy="2712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4F692CF-E5B5-22E2-64C3-C7E1293CC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1162" y="2064254"/>
            <a:ext cx="2169677" cy="2486089"/>
          </a:xfrm>
          <a:prstGeom prst="rect">
            <a:avLst/>
          </a:prstGeom>
        </p:spPr>
      </p:pic>
      <p:sp>
        <p:nvSpPr>
          <p:cNvPr id="7" name="Google Shape;3502;p3">
            <a:extLst>
              <a:ext uri="{FF2B5EF4-FFF2-40B4-BE49-F238E27FC236}">
                <a16:creationId xmlns:a16="http://schemas.microsoft.com/office/drawing/2014/main" id="{7378E585-F919-8928-2D05-619527C31C1F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13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4B42F09-945A-FBFD-BA6A-15863AD1DB94}"/>
              </a:ext>
            </a:extLst>
          </p:cNvPr>
          <p:cNvSpPr txBox="1"/>
          <p:nvPr/>
        </p:nvSpPr>
        <p:spPr>
          <a:xfrm>
            <a:off x="8396079" y="4691399"/>
            <a:ext cx="3577655" cy="37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Ask for help if needed.</a:t>
            </a:r>
          </a:p>
        </p:txBody>
      </p:sp>
      <p:pic>
        <p:nvPicPr>
          <p:cNvPr id="9" name="Picture 8" descr="A cartoon of a child&#10;&#10;Description automatically generated">
            <a:extLst>
              <a:ext uri="{FF2B5EF4-FFF2-40B4-BE49-F238E27FC236}">
                <a16:creationId xmlns:a16="http://schemas.microsoft.com/office/drawing/2014/main" id="{8F0522C4-CF22-40A7-7A4B-4CD06AADE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4217">
            <a:off x="10467290" y="2783125"/>
            <a:ext cx="1584413" cy="2150031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F5A76A69-8FF6-3364-9316-10A0F5D53AB9}"/>
              </a:ext>
            </a:extLst>
          </p:cNvPr>
          <p:cNvSpPr/>
          <p:nvPr/>
        </p:nvSpPr>
        <p:spPr>
          <a:xfrm>
            <a:off x="10184906" y="2027368"/>
            <a:ext cx="1219200" cy="816864"/>
          </a:xfrm>
          <a:prstGeom prst="wedgeEllipseCallou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7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May I know…</a:t>
            </a:r>
            <a:endParaRPr lang="en-US" sz="320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B646A5-F6A1-EBF3-E6B6-CF82AC8466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90720" y="2474976"/>
            <a:ext cx="2482055" cy="209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28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B5D421E5-DE9F-5708-2D50-197D1ECB02B1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 dirty="0">
                <a:latin typeface="Mandai Value Serif" panose="02000503070000020004" pitchFamily="50" charset="0"/>
                <a:cs typeface="Poppins" panose="00000500000000000000" pitchFamily="2" charset="0"/>
              </a:rPr>
              <a:t>Take note…</a:t>
            </a:r>
            <a:endParaRPr lang="en-US" sz="3700" b="1" i="1" dirty="0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229647D4-547C-E1B3-A0FF-98A98565D3EC}"/>
              </a:ext>
            </a:extLst>
          </p:cNvPr>
          <p:cNvSpPr txBox="1"/>
          <p:nvPr/>
        </p:nvSpPr>
        <p:spPr>
          <a:xfrm>
            <a:off x="79258" y="4714145"/>
            <a:ext cx="3807425" cy="6669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Penguin Cove is cold, please bring a jacket if needed.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FA6B95F2-D0D4-D03E-04CF-DBB34BFD5FA3}"/>
              </a:ext>
            </a:extLst>
          </p:cNvPr>
          <p:cNvSpPr txBox="1"/>
          <p:nvPr/>
        </p:nvSpPr>
        <p:spPr>
          <a:xfrm>
            <a:off x="4227169" y="4714145"/>
            <a:ext cx="3719017" cy="6977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121920" tIns="60960" rIns="121920" bIns="609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US" sz="1867">
                <a:latin typeface="Poppins" panose="00000500000000000000" pitchFamily="2" charset="0"/>
                <a:cs typeface="Poppins" panose="00000500000000000000" pitchFamily="2" charset="0"/>
              </a:rPr>
              <a:t>Photos are welcomed, but </a:t>
            </a:r>
            <a:r>
              <a:rPr lang="en-US" sz="1867" b="1">
                <a:latin typeface="Poppins" panose="00000500000000000000" pitchFamily="2" charset="0"/>
                <a:cs typeface="Poppins" panose="00000500000000000000" pitchFamily="2" charset="0"/>
              </a:rPr>
              <a:t>no flash </a:t>
            </a:r>
            <a:r>
              <a:rPr lang="en-US" sz="1867">
                <a:latin typeface="Poppins" panose="00000500000000000000" pitchFamily="2" charset="0"/>
                <a:cs typeface="Poppins" panose="00000500000000000000" pitchFamily="2" charset="0"/>
              </a:rPr>
              <a:t>photography please.</a:t>
            </a:r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5B1DBA04-E5D2-7A92-0097-383454D959BD}"/>
              </a:ext>
            </a:extLst>
          </p:cNvPr>
          <p:cNvSpPr txBox="1"/>
          <p:nvPr/>
        </p:nvSpPr>
        <p:spPr>
          <a:xfrm>
            <a:off x="8328202" y="4714146"/>
            <a:ext cx="3719017" cy="954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1867">
                <a:latin typeface="Poppins" panose="00000500000000000000" pitchFamily="2" charset="0"/>
                <a:cs typeface="Poppins" panose="00000500000000000000" pitchFamily="2" charset="0"/>
              </a:rPr>
              <a:t>Adult-sized change beds are available. Ask for help and directions when needed.</a:t>
            </a:r>
          </a:p>
        </p:txBody>
      </p:sp>
      <p:pic>
        <p:nvPicPr>
          <p:cNvPr id="6" name="Google Shape;3387;p47">
            <a:extLst>
              <a:ext uri="{FF2B5EF4-FFF2-40B4-BE49-F238E27FC236}">
                <a16:creationId xmlns:a16="http://schemas.microsoft.com/office/drawing/2014/main" id="{23CDEEB2-8EEC-EC6B-2908-56DFBC576A1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147" y="2035546"/>
            <a:ext cx="2685588" cy="246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E99CC30-6557-D4B9-C53F-E4E7E0903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967" y="1619488"/>
            <a:ext cx="4200277" cy="32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Camera with solid fill">
            <a:extLst>
              <a:ext uri="{FF2B5EF4-FFF2-40B4-BE49-F238E27FC236}">
                <a16:creationId xmlns:a16="http://schemas.microsoft.com/office/drawing/2014/main" id="{51800C42-5DCC-D47F-7B5C-10F899731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8691" y="2251532"/>
            <a:ext cx="2034619" cy="2034619"/>
          </a:xfrm>
          <a:prstGeom prst="rect">
            <a:avLst/>
          </a:prstGeom>
        </p:spPr>
      </p:pic>
      <p:sp>
        <p:nvSpPr>
          <p:cNvPr id="9" name="Google Shape;3502;p3">
            <a:extLst>
              <a:ext uri="{FF2B5EF4-FFF2-40B4-BE49-F238E27FC236}">
                <a16:creationId xmlns:a16="http://schemas.microsoft.com/office/drawing/2014/main" id="{2BE62965-FB02-0612-E238-40A7FE9358EA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28510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827BA41C-B8BB-7FDF-CD4B-DECA1314645A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>
                <a:latin typeface="Mandai Value Serif" panose="02000503070000020004" pitchFamily="50" charset="0"/>
                <a:cs typeface="Poppins" panose="00000500000000000000" pitchFamily="2" charset="0"/>
              </a:rPr>
              <a:t>Calm areas at Penguin cove</a:t>
            </a:r>
            <a:endParaRPr lang="en-US" sz="3700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B96DC-46C0-7675-0913-EAAEDBDC3CED}"/>
              </a:ext>
            </a:extLst>
          </p:cNvPr>
          <p:cNvSpPr txBox="1"/>
          <p:nvPr/>
        </p:nvSpPr>
        <p:spPr>
          <a:xfrm>
            <a:off x="6680179" y="3120598"/>
            <a:ext cx="5003757" cy="9130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3200">
                <a:latin typeface="Poppins" panose="00000500000000000000" pitchFamily="2" charset="0"/>
                <a:cs typeface="Poppins" panose="00000500000000000000" pitchFamily="2" charset="0"/>
              </a:rPr>
              <a:t>Seating area at level 1 </a:t>
            </a:r>
            <a:br>
              <a:rPr lang="en-SG" sz="320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SG" sz="2133">
                <a:latin typeface="Poppins" panose="00000500000000000000" pitchFamily="2" charset="0"/>
                <a:cs typeface="Poppins" panose="00000500000000000000" pitchFamily="2" charset="0"/>
              </a:rPr>
              <a:t>(you may consume snacks here)</a:t>
            </a:r>
            <a:endParaRPr lang="en-SG" sz="32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Google Shape;3435;p53">
            <a:extLst>
              <a:ext uri="{FF2B5EF4-FFF2-40B4-BE49-F238E27FC236}">
                <a16:creationId xmlns:a16="http://schemas.microsoft.com/office/drawing/2014/main" id="{BD073DA0-F14A-9CF1-63CA-041B06203A8B}"/>
              </a:ext>
            </a:extLst>
          </p:cNvPr>
          <p:cNvPicPr preferRelativeResize="0"/>
          <p:nvPr/>
        </p:nvPicPr>
        <p:blipFill rotWithShape="1">
          <a:blip r:embed="rId3"/>
          <a:srcRect l="20671" r="1265"/>
          <a:stretch/>
        </p:blipFill>
        <p:spPr>
          <a:xfrm>
            <a:off x="959265" y="1546193"/>
            <a:ext cx="5212849" cy="3759473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3502;p3">
            <a:extLst>
              <a:ext uri="{FF2B5EF4-FFF2-40B4-BE49-F238E27FC236}">
                <a16:creationId xmlns:a16="http://schemas.microsoft.com/office/drawing/2014/main" id="{B8B026EC-5709-983F-D1EE-8530D6192653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25663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146C79DB-6C46-C41A-2522-22149531C4E6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00" b="1">
                <a:latin typeface="Mandai Value Serif" panose="02000503070000020004" pitchFamily="50" charset="0"/>
                <a:cs typeface="Poppins" panose="00000500000000000000" pitchFamily="2" charset="0"/>
              </a:rPr>
              <a:t>Food and Beverages options</a:t>
            </a:r>
            <a:endParaRPr lang="en-US" sz="3700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DCD329A3-3C8A-97A0-6746-954650F58BE1}"/>
              </a:ext>
            </a:extLst>
          </p:cNvPr>
          <p:cNvSpPr txBox="1"/>
          <p:nvPr/>
        </p:nvSpPr>
        <p:spPr>
          <a:xfrm>
            <a:off x="1195671" y="5023764"/>
            <a:ext cx="4720448" cy="420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2133">
                <a:latin typeface="Poppins" panose="00000500000000000000" pitchFamily="2" charset="0"/>
                <a:cs typeface="Poppins" panose="00000500000000000000" pitchFamily="2" charset="0"/>
              </a:rPr>
              <a:t>Penguin Cove restaurant</a:t>
            </a: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14ECE889-8F4E-77A8-385E-C8DF3E9847A6}"/>
              </a:ext>
            </a:extLst>
          </p:cNvPr>
          <p:cNvSpPr txBox="1"/>
          <p:nvPr/>
        </p:nvSpPr>
        <p:spPr>
          <a:xfrm>
            <a:off x="6567969" y="5023764"/>
            <a:ext cx="4703023" cy="451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121920" tIns="60960" rIns="121920" bIns="6096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SG" sz="2133">
                <a:latin typeface="Poppins" panose="00000500000000000000" pitchFamily="2" charset="0"/>
                <a:cs typeface="Poppins" panose="00000500000000000000" pitchFamily="2" charset="0"/>
              </a:rPr>
              <a:t>Penguin Cove café and shop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A1C0-28DD-FB60-1FD2-33E74943E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671" y="1705168"/>
            <a:ext cx="4720448" cy="314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People standing in a room&#10;&#10;Description automatically generated">
            <a:extLst>
              <a:ext uri="{FF2B5EF4-FFF2-40B4-BE49-F238E27FC236}">
                <a16:creationId xmlns:a16="http://schemas.microsoft.com/office/drawing/2014/main" id="{7FB63B92-907F-EAFC-64D4-17781F3F7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7769" r="7769"/>
          <a:stretch/>
        </p:blipFill>
        <p:spPr bwMode="auto">
          <a:xfrm>
            <a:off x="6567970" y="1705169"/>
            <a:ext cx="4703023" cy="313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D4AC65-3A18-AB29-2C0F-54B84920F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4" b="91387" l="10000" r="92281">
                        <a14:foregroundMark x1="92281" y1="55252" x2="92281" y2="55252"/>
                        <a14:foregroundMark x1="56491" y1="91387" x2="56491" y2="913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3574" y="884350"/>
            <a:ext cx="2129268" cy="1778127"/>
          </a:xfrm>
          <a:prstGeom prst="rect">
            <a:avLst/>
          </a:prstGeom>
        </p:spPr>
      </p:pic>
      <p:sp>
        <p:nvSpPr>
          <p:cNvPr id="8" name="Google Shape;3502;p3">
            <a:extLst>
              <a:ext uri="{FF2B5EF4-FFF2-40B4-BE49-F238E27FC236}">
                <a16:creationId xmlns:a16="http://schemas.microsoft.com/office/drawing/2014/main" id="{FE027323-B471-6CFC-D4C1-DC781804797A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1535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2;p3">
            <a:extLst>
              <a:ext uri="{FF2B5EF4-FFF2-40B4-BE49-F238E27FC236}">
                <a16:creationId xmlns:a16="http://schemas.microsoft.com/office/drawing/2014/main" id="{C327ED3E-5D91-DB01-1B6E-A7C96D454D0F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80646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721DBCDB-49E8-2E5E-85C0-76404B862EE8}"/>
              </a:ext>
            </a:extLst>
          </p:cNvPr>
          <p:cNvSpPr txBox="1">
            <a:spLocks/>
          </p:cNvSpPr>
          <p:nvPr/>
        </p:nvSpPr>
        <p:spPr>
          <a:xfrm>
            <a:off x="0" y="51787"/>
            <a:ext cx="1219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000"/>
            </a:pPr>
            <a:r>
              <a:rPr lang="en-US" sz="3733" b="1">
                <a:latin typeface="Mandai Value Serif" panose="02000503070000020004" pitchFamily="50" charset="0"/>
                <a:cs typeface="Poppins" panose="00000500000000000000" pitchFamily="2" charset="0"/>
              </a:rPr>
              <a:t>Frequently Asked Questions</a:t>
            </a:r>
            <a:endParaRPr lang="en-US" sz="3733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graphicFrame>
        <p:nvGraphicFramePr>
          <p:cNvPr id="3" name="Google Shape;4074;g2db8450aeb6_0_2031">
            <a:extLst>
              <a:ext uri="{FF2B5EF4-FFF2-40B4-BE49-F238E27FC236}">
                <a16:creationId xmlns:a16="http://schemas.microsoft.com/office/drawing/2014/main" id="{51C06B37-9F29-6FFA-60AF-AFE4FA16D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154849"/>
              </p:ext>
            </p:extLst>
          </p:nvPr>
        </p:nvGraphicFramePr>
        <p:xfrm>
          <a:off x="719843" y="1387787"/>
          <a:ext cx="10752315" cy="405385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61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1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4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Can I be dismissed from Bird Paradise?</a:t>
                      </a:r>
                      <a:endParaRPr sz="1600" b="1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Yes, do inform your class teacher before leaving. Parents are required to sign the early dismissal form.</a:t>
                      </a:r>
                      <a:endParaRPr sz="1600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53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Can my family join for the outing?</a:t>
                      </a:r>
                      <a:endParaRPr sz="1600" b="1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Due to transport arrangements, only 1 adult is permitted per child. Your family members would need to purchase the tickets on their own and meet us directly at bird paradise.</a:t>
                      </a:r>
                      <a:endParaRPr sz="1600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What is the wet weather plan?</a:t>
                      </a:r>
                      <a:endParaRPr sz="1600" b="1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The entire outing is sheltered, inclusive of the pick-up and drop-off points.</a:t>
                      </a:r>
                      <a:endParaRPr sz="1600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3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Can I interact with the penguins?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" sz="1600" b="1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b="1" u="none" strike="noStrike" cap="none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Can </a:t>
                      </a:r>
                      <a:r>
                        <a:rPr lang="en-US" sz="1600" b="1" u="none" strike="noStrike" cap="none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I</a:t>
                      </a:r>
                      <a:r>
                        <a:rPr lang="en" sz="1600" b="1" u="none" strike="noStrike" cap="none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 bring a penguin home?</a:t>
                      </a:r>
                      <a:endParaRPr sz="1600" b="1" u="none" strike="noStrike" cap="none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There will be no direct contact with the penguins.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" sz="1600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lang="en" sz="1600" u="none" strike="noStrike" cap="none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There are penguin themed snacks and toys available for purchase.</a:t>
                      </a:r>
                      <a:endParaRPr lang="en-US" sz="1600" u="none" strike="noStrike" cap="none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401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Google Shape;3502;p3">
            <a:extLst>
              <a:ext uri="{FF2B5EF4-FFF2-40B4-BE49-F238E27FC236}">
                <a16:creationId xmlns:a16="http://schemas.microsoft.com/office/drawing/2014/main" id="{256ABE1A-E9FF-D46C-A082-4147863FAAD8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003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447;p2">
            <a:extLst>
              <a:ext uri="{FF2B5EF4-FFF2-40B4-BE49-F238E27FC236}">
                <a16:creationId xmlns:a16="http://schemas.microsoft.com/office/drawing/2014/main" id="{6694EACC-27A6-984A-2C66-C4A3E5759FB9}"/>
              </a:ext>
            </a:extLst>
          </p:cNvPr>
          <p:cNvSpPr/>
          <p:nvPr/>
        </p:nvSpPr>
        <p:spPr>
          <a:xfrm>
            <a:off x="3605199" y="1026117"/>
            <a:ext cx="4981600" cy="9916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endParaRPr sz="1867">
              <a:solidFill>
                <a:srgbClr val="2F312C"/>
              </a:solidFill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4" name="Google Shape;3449;p2">
            <a:extLst>
              <a:ext uri="{FF2B5EF4-FFF2-40B4-BE49-F238E27FC236}">
                <a16:creationId xmlns:a16="http://schemas.microsoft.com/office/drawing/2014/main" id="{053635A1-DD0D-3FD6-6EFB-C4B9434A79CD}"/>
              </a:ext>
            </a:extLst>
          </p:cNvPr>
          <p:cNvSpPr/>
          <p:nvPr/>
        </p:nvSpPr>
        <p:spPr>
          <a:xfrm>
            <a:off x="3605199" y="2325923"/>
            <a:ext cx="4981600" cy="9916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endParaRPr sz="1867">
              <a:solidFill>
                <a:schemeClr val="dk1"/>
              </a:solidFill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5" name="Google Shape;3447;p2">
            <a:extLst>
              <a:ext uri="{FF2B5EF4-FFF2-40B4-BE49-F238E27FC236}">
                <a16:creationId xmlns:a16="http://schemas.microsoft.com/office/drawing/2014/main" id="{680D4FE1-B11C-2888-57BA-0C70AF20EBD7}"/>
              </a:ext>
            </a:extLst>
          </p:cNvPr>
          <p:cNvSpPr/>
          <p:nvPr/>
        </p:nvSpPr>
        <p:spPr>
          <a:xfrm>
            <a:off x="3605200" y="3548067"/>
            <a:ext cx="4981600" cy="9916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r>
              <a:rPr lang="en" sz="2000" dirty="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Bird Paradise (Penguin Cove)</a:t>
            </a:r>
            <a:endParaRPr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" sz="2000" dirty="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20 Mandai Lake Rd, Singapore 729825</a:t>
            </a:r>
            <a:endParaRPr sz="2000" dirty="0"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6" name="Google Shape;3449;p2">
            <a:extLst>
              <a:ext uri="{FF2B5EF4-FFF2-40B4-BE49-F238E27FC236}">
                <a16:creationId xmlns:a16="http://schemas.microsoft.com/office/drawing/2014/main" id="{E61F7300-B2DE-AC0C-0E5D-F753FEF20032}"/>
              </a:ext>
            </a:extLst>
          </p:cNvPr>
          <p:cNvSpPr/>
          <p:nvPr/>
        </p:nvSpPr>
        <p:spPr>
          <a:xfrm>
            <a:off x="3605200" y="4847872"/>
            <a:ext cx="4981600" cy="9916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800"/>
            </a:pPr>
            <a:r>
              <a:rPr lang="en" sz="2000" dirty="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School Uniform for students</a:t>
            </a:r>
            <a:endParaRPr sz="2000" dirty="0"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  <a:p>
            <a:pPr>
              <a:buSzPts val="1800"/>
            </a:pPr>
            <a:r>
              <a:rPr lang="en" sz="2000" dirty="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As it is a public place, school uniform is required for easy identification.</a:t>
            </a:r>
            <a:endParaRPr sz="2000" dirty="0"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8EAEE-4B2E-9E2D-ACD6-542E05802012}"/>
              </a:ext>
            </a:extLst>
          </p:cNvPr>
          <p:cNvSpPr txBox="1"/>
          <p:nvPr/>
        </p:nvSpPr>
        <p:spPr>
          <a:xfrm>
            <a:off x="3605200" y="1321862"/>
            <a:ext cx="183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(fill 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91D36-0109-E345-23ED-610B2118CEA4}"/>
              </a:ext>
            </a:extLst>
          </p:cNvPr>
          <p:cNvSpPr txBox="1"/>
          <p:nvPr/>
        </p:nvSpPr>
        <p:spPr>
          <a:xfrm>
            <a:off x="3605198" y="2621668"/>
            <a:ext cx="183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(fill in)</a:t>
            </a:r>
          </a:p>
        </p:txBody>
      </p:sp>
      <p:sp>
        <p:nvSpPr>
          <p:cNvPr id="9" name="Google Shape;3447;p2">
            <a:extLst>
              <a:ext uri="{FF2B5EF4-FFF2-40B4-BE49-F238E27FC236}">
                <a16:creationId xmlns:a16="http://schemas.microsoft.com/office/drawing/2014/main" id="{3D08A6D9-31C9-C7B9-7F20-8134A8D8551B}"/>
              </a:ext>
            </a:extLst>
          </p:cNvPr>
          <p:cNvSpPr/>
          <p:nvPr/>
        </p:nvSpPr>
        <p:spPr>
          <a:xfrm>
            <a:off x="2020241" y="3548067"/>
            <a:ext cx="1584959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800"/>
            </a:pPr>
            <a:r>
              <a:rPr lang="en-US" sz="2000" dirty="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Venue</a:t>
            </a:r>
            <a:endParaRPr sz="2000" dirty="0"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10" name="Google Shape;3449;p2">
            <a:extLst>
              <a:ext uri="{FF2B5EF4-FFF2-40B4-BE49-F238E27FC236}">
                <a16:creationId xmlns:a16="http://schemas.microsoft.com/office/drawing/2014/main" id="{906BA63C-9A8E-9A1D-37CE-5252451FAAC3}"/>
              </a:ext>
            </a:extLst>
          </p:cNvPr>
          <p:cNvSpPr/>
          <p:nvPr/>
        </p:nvSpPr>
        <p:spPr>
          <a:xfrm>
            <a:off x="2020241" y="4847872"/>
            <a:ext cx="1584959" cy="9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800"/>
            </a:pPr>
            <a:r>
              <a:rPr lang="en-US" sz="2000">
                <a:latin typeface="Poppins" panose="00000500000000000000" pitchFamily="2" charset="0"/>
                <a:ea typeface="ABeeZee"/>
                <a:cs typeface="Poppins" panose="00000500000000000000" pitchFamily="2" charset="0"/>
                <a:sym typeface="ABeeZee"/>
              </a:rPr>
              <a:t>Attire</a:t>
            </a:r>
            <a:endParaRPr sz="2000">
              <a:latin typeface="Poppins" panose="00000500000000000000" pitchFamily="2" charset="0"/>
              <a:ea typeface="ABeeZee"/>
              <a:cs typeface="Poppins" panose="00000500000000000000" pitchFamily="2" charset="0"/>
              <a:sym typeface="ABeeZe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EDB954-0E0D-738B-12AA-A3F0698125DD}"/>
              </a:ext>
            </a:extLst>
          </p:cNvPr>
          <p:cNvSpPr txBox="1"/>
          <p:nvPr/>
        </p:nvSpPr>
        <p:spPr>
          <a:xfrm>
            <a:off x="1398858" y="1321862"/>
            <a:ext cx="220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Day and Date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ACA9ED-BC49-95EF-CB6C-AD55065A10F4}"/>
              </a:ext>
            </a:extLst>
          </p:cNvPr>
          <p:cNvSpPr txBox="1"/>
          <p:nvPr/>
        </p:nvSpPr>
        <p:spPr>
          <a:xfrm>
            <a:off x="1766406" y="2621668"/>
            <a:ext cx="183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Time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9FA9E-C3D3-4852-1E99-74D9D8F0B728}"/>
              </a:ext>
            </a:extLst>
          </p:cNvPr>
          <p:cNvSpPr/>
          <p:nvPr/>
        </p:nvSpPr>
        <p:spPr>
          <a:xfrm>
            <a:off x="5678905" y="6276409"/>
            <a:ext cx="834189" cy="4924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endParaRPr lang="en-US"/>
          </a:p>
        </p:txBody>
      </p:sp>
      <p:sp>
        <p:nvSpPr>
          <p:cNvPr id="14" name="Google Shape;3442;p2">
            <a:extLst>
              <a:ext uri="{FF2B5EF4-FFF2-40B4-BE49-F238E27FC236}">
                <a16:creationId xmlns:a16="http://schemas.microsoft.com/office/drawing/2014/main" id="{503CBC70-A2F3-D55C-7765-501FFCC88D40}"/>
              </a:ext>
            </a:extLst>
          </p:cNvPr>
          <p:cNvSpPr txBox="1">
            <a:spLocks/>
          </p:cNvSpPr>
          <p:nvPr/>
        </p:nvSpPr>
        <p:spPr>
          <a:xfrm>
            <a:off x="365869" y="51787"/>
            <a:ext cx="465160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3700" b="1" dirty="0">
                <a:solidFill>
                  <a:schemeClr val="tx1"/>
                </a:solidFill>
                <a:latin typeface="Mandai Value Serif"/>
                <a:cs typeface="Poppins"/>
              </a:rPr>
              <a:t>Details of Outing</a:t>
            </a:r>
            <a:endParaRPr lang="en-US" sz="3700" b="1" i="1" dirty="0">
              <a:solidFill>
                <a:schemeClr val="tx1"/>
              </a:solidFill>
              <a:latin typeface="Mandai Value Serif"/>
              <a:cs typeface="Poppins"/>
            </a:endParaRPr>
          </a:p>
        </p:txBody>
      </p:sp>
      <p:sp>
        <p:nvSpPr>
          <p:cNvPr id="15" name="Google Shape;3502;p3">
            <a:extLst>
              <a:ext uri="{FF2B5EF4-FFF2-40B4-BE49-F238E27FC236}">
                <a16:creationId xmlns:a16="http://schemas.microsoft.com/office/drawing/2014/main" id="{0788AB80-9B36-C8FF-FB39-CCC1D449465A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85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169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AF235D34-4DF1-6824-3AE1-1FA849786F80}"/>
              </a:ext>
            </a:extLst>
          </p:cNvPr>
          <p:cNvSpPr txBox="1">
            <a:spLocks/>
          </p:cNvSpPr>
          <p:nvPr/>
        </p:nvSpPr>
        <p:spPr>
          <a:xfrm>
            <a:off x="365869" y="51787"/>
            <a:ext cx="114322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3700" b="1" dirty="0">
                <a:solidFill>
                  <a:schemeClr val="tx2"/>
                </a:solidFill>
                <a:latin typeface="Mandai Value Serif"/>
                <a:cs typeface="Poppins"/>
              </a:rPr>
              <a:t>Overview</a:t>
            </a:r>
          </a:p>
        </p:txBody>
      </p:sp>
      <p:sp>
        <p:nvSpPr>
          <p:cNvPr id="3" name="Google Shape;3502;p3">
            <a:extLst>
              <a:ext uri="{FF2B5EF4-FFF2-40B4-BE49-F238E27FC236}">
                <a16:creationId xmlns:a16="http://schemas.microsoft.com/office/drawing/2014/main" id="{A9A63BD4-AF52-52BD-75BE-054AF7174280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sp>
        <p:nvSpPr>
          <p:cNvPr id="4" name="Google Shape;3506;p3">
            <a:extLst>
              <a:ext uri="{FF2B5EF4-FFF2-40B4-BE49-F238E27FC236}">
                <a16:creationId xmlns:a16="http://schemas.microsoft.com/office/drawing/2014/main" id="{48E70FFB-3934-CB6E-1A31-62B09E3DAABA}"/>
              </a:ext>
            </a:extLst>
          </p:cNvPr>
          <p:cNvSpPr txBox="1"/>
          <p:nvPr/>
        </p:nvSpPr>
        <p:spPr>
          <a:xfrm>
            <a:off x="4008879" y="2531508"/>
            <a:ext cx="5020535" cy="126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" sz="3733" dirty="0">
                <a:solidFill>
                  <a:schemeClr val="dk1"/>
                </a:solidFill>
                <a:latin typeface="Poppins" panose="00000500000000000000" pitchFamily="2" charset="0"/>
                <a:ea typeface="Merriweather"/>
                <a:cs typeface="Poppins" panose="00000500000000000000" pitchFamily="2" charset="0"/>
                <a:sym typeface="Merriweather"/>
              </a:rPr>
              <a:t>Making your way to </a:t>
            </a:r>
          </a:p>
          <a:p>
            <a:pPr>
              <a:buClr>
                <a:schemeClr val="dk1"/>
              </a:buClr>
              <a:buSzPts val="2000"/>
            </a:pPr>
            <a:r>
              <a:rPr lang="en" sz="3733" dirty="0">
                <a:solidFill>
                  <a:schemeClr val="dk1"/>
                </a:solidFill>
                <a:latin typeface="Poppins" panose="00000500000000000000" pitchFamily="2" charset="0"/>
                <a:ea typeface="Merriweather"/>
                <a:cs typeface="Poppins" panose="00000500000000000000" pitchFamily="2" charset="0"/>
                <a:sym typeface="Merriweather"/>
              </a:rPr>
              <a:t>Bird Paradise</a:t>
            </a:r>
            <a:endParaRPr sz="3733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78245-D211-A8E2-F555-C3D7018E6E5B}"/>
              </a:ext>
            </a:extLst>
          </p:cNvPr>
          <p:cNvSpPr/>
          <p:nvPr/>
        </p:nvSpPr>
        <p:spPr>
          <a:xfrm>
            <a:off x="5690879" y="6350513"/>
            <a:ext cx="834189" cy="49244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endParaRPr lang="en-US"/>
          </a:p>
        </p:txBody>
      </p:sp>
      <p:sp>
        <p:nvSpPr>
          <p:cNvPr id="6" name="Google Shape;3501;p3">
            <a:extLst>
              <a:ext uri="{FF2B5EF4-FFF2-40B4-BE49-F238E27FC236}">
                <a16:creationId xmlns:a16="http://schemas.microsoft.com/office/drawing/2014/main" id="{302D2974-F3A8-7AAB-A501-5181A9781584}"/>
              </a:ext>
            </a:extLst>
          </p:cNvPr>
          <p:cNvSpPr txBox="1">
            <a:spLocks/>
          </p:cNvSpPr>
          <p:nvPr/>
        </p:nvSpPr>
        <p:spPr>
          <a:xfrm>
            <a:off x="3099424" y="1570636"/>
            <a:ext cx="720000" cy="7200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400"/>
            </a:pPr>
            <a:r>
              <a:rPr lang="en" sz="2667" b="1" dirty="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7" name="Google Shape;3502;p3">
            <a:extLst>
              <a:ext uri="{FF2B5EF4-FFF2-40B4-BE49-F238E27FC236}">
                <a16:creationId xmlns:a16="http://schemas.microsoft.com/office/drawing/2014/main" id="{40A1F06F-7D5A-3048-AED9-74D67363E5D2}"/>
              </a:ext>
            </a:extLst>
          </p:cNvPr>
          <p:cNvSpPr txBox="1">
            <a:spLocks/>
          </p:cNvSpPr>
          <p:nvPr/>
        </p:nvSpPr>
        <p:spPr>
          <a:xfrm>
            <a:off x="4008878" y="1584457"/>
            <a:ext cx="491795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US" sz="3733">
                <a:latin typeface="Poppins" panose="00000500000000000000" pitchFamily="2" charset="0"/>
                <a:cs typeface="Poppins" panose="00000500000000000000" pitchFamily="2" charset="0"/>
              </a:rPr>
              <a:t>Outing Flow</a:t>
            </a:r>
          </a:p>
        </p:txBody>
      </p:sp>
      <p:sp>
        <p:nvSpPr>
          <p:cNvPr id="8" name="Google Shape;3503;p3">
            <a:extLst>
              <a:ext uri="{FF2B5EF4-FFF2-40B4-BE49-F238E27FC236}">
                <a16:creationId xmlns:a16="http://schemas.microsoft.com/office/drawing/2014/main" id="{72683B32-28B6-8BA6-FBAA-936259E52D27}"/>
              </a:ext>
            </a:extLst>
          </p:cNvPr>
          <p:cNvSpPr txBox="1">
            <a:spLocks/>
          </p:cNvSpPr>
          <p:nvPr/>
        </p:nvSpPr>
        <p:spPr>
          <a:xfrm>
            <a:off x="3099424" y="2519303"/>
            <a:ext cx="720000" cy="7200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400"/>
            </a:pPr>
            <a:r>
              <a:rPr lang="en" sz="2667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9" name="Google Shape;3504;p3">
            <a:extLst>
              <a:ext uri="{FF2B5EF4-FFF2-40B4-BE49-F238E27FC236}">
                <a16:creationId xmlns:a16="http://schemas.microsoft.com/office/drawing/2014/main" id="{844F1ED6-6891-0A04-8724-0729E1C1343D}"/>
              </a:ext>
            </a:extLst>
          </p:cNvPr>
          <p:cNvSpPr txBox="1">
            <a:spLocks/>
          </p:cNvSpPr>
          <p:nvPr/>
        </p:nvSpPr>
        <p:spPr>
          <a:xfrm>
            <a:off x="4008878" y="4710271"/>
            <a:ext cx="36060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US" sz="3733">
                <a:latin typeface="Poppins" panose="00000500000000000000" pitchFamily="2" charset="0"/>
                <a:cs typeface="Poppins" panose="00000500000000000000" pitchFamily="2" charset="0"/>
              </a:rPr>
              <a:t>Q&amp;A</a:t>
            </a:r>
          </a:p>
        </p:txBody>
      </p:sp>
      <p:sp>
        <p:nvSpPr>
          <p:cNvPr id="10" name="Google Shape;3505;p3">
            <a:extLst>
              <a:ext uri="{FF2B5EF4-FFF2-40B4-BE49-F238E27FC236}">
                <a16:creationId xmlns:a16="http://schemas.microsoft.com/office/drawing/2014/main" id="{58E31904-1B32-476D-81BC-CD28B57F5BB2}"/>
              </a:ext>
            </a:extLst>
          </p:cNvPr>
          <p:cNvSpPr txBox="1"/>
          <p:nvPr/>
        </p:nvSpPr>
        <p:spPr>
          <a:xfrm>
            <a:off x="3099424" y="4696449"/>
            <a:ext cx="720000" cy="7200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" sz="2667" b="1">
                <a:solidFill>
                  <a:schemeClr val="tx2"/>
                </a:solidFill>
                <a:latin typeface="Poppins" panose="00000500000000000000" pitchFamily="2" charset="0"/>
                <a:ea typeface="Merriweather"/>
                <a:cs typeface="Poppins" panose="00000500000000000000" pitchFamily="2" charset="0"/>
                <a:sym typeface="Merriweather"/>
              </a:rPr>
              <a:t>04</a:t>
            </a:r>
            <a:endParaRPr sz="2667" b="1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Google Shape;3579;p3">
            <a:extLst>
              <a:ext uri="{FF2B5EF4-FFF2-40B4-BE49-F238E27FC236}">
                <a16:creationId xmlns:a16="http://schemas.microsoft.com/office/drawing/2014/main" id="{F563309C-CD63-86BC-E84D-827DE6FC9BFA}"/>
              </a:ext>
            </a:extLst>
          </p:cNvPr>
          <p:cNvSpPr txBox="1">
            <a:spLocks/>
          </p:cNvSpPr>
          <p:nvPr/>
        </p:nvSpPr>
        <p:spPr>
          <a:xfrm>
            <a:off x="3099424" y="3747783"/>
            <a:ext cx="720000" cy="720000"/>
          </a:xfrm>
          <a:prstGeom prst="rect">
            <a:avLst/>
          </a:prstGeom>
          <a:solidFill>
            <a:srgbClr val="E40147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400"/>
            </a:pPr>
            <a:r>
              <a:rPr lang="en" sz="2667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12" name="Google Shape;3580;p3">
            <a:extLst>
              <a:ext uri="{FF2B5EF4-FFF2-40B4-BE49-F238E27FC236}">
                <a16:creationId xmlns:a16="http://schemas.microsoft.com/office/drawing/2014/main" id="{9873CF4F-F47F-6993-F601-51C8437B40B3}"/>
              </a:ext>
            </a:extLst>
          </p:cNvPr>
          <p:cNvSpPr txBox="1">
            <a:spLocks/>
          </p:cNvSpPr>
          <p:nvPr/>
        </p:nvSpPr>
        <p:spPr>
          <a:xfrm>
            <a:off x="4008877" y="3761604"/>
            <a:ext cx="598730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000"/>
            </a:pPr>
            <a:r>
              <a:rPr lang="en-US" sz="3733">
                <a:latin typeface="Poppins" panose="00000500000000000000" pitchFamily="2" charset="0"/>
                <a:cs typeface="Poppins" panose="00000500000000000000" pitchFamily="2" charset="0"/>
              </a:rPr>
              <a:t>Safety Information</a:t>
            </a:r>
          </a:p>
        </p:txBody>
      </p:sp>
      <p:sp>
        <p:nvSpPr>
          <p:cNvPr id="13" name="Google Shape;3502;p3">
            <a:extLst>
              <a:ext uri="{FF2B5EF4-FFF2-40B4-BE49-F238E27FC236}">
                <a16:creationId xmlns:a16="http://schemas.microsoft.com/office/drawing/2014/main" id="{32CEA985-6E1B-731A-E319-C8D5169D8EE0}"/>
              </a:ext>
            </a:extLst>
          </p:cNvPr>
          <p:cNvSpPr txBox="1">
            <a:spLocks/>
          </p:cNvSpPr>
          <p:nvPr/>
        </p:nvSpPr>
        <p:spPr>
          <a:xfrm>
            <a:off x="6829313" y="1848580"/>
            <a:ext cx="96643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467" i="1">
                <a:latin typeface="Poppins" panose="00000500000000000000" pitchFamily="2" charset="0"/>
                <a:cs typeface="Poppins" panose="00000500000000000000" pitchFamily="2" charset="0"/>
                <a:hlinkClick r:id="rId3" action="ppaction://hlinksldjump"/>
              </a:rPr>
              <a:t>Page 3</a:t>
            </a:r>
            <a:endParaRPr lang="en-US" sz="1467" i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Google Shape;3502;p3">
            <a:extLst>
              <a:ext uri="{FF2B5EF4-FFF2-40B4-BE49-F238E27FC236}">
                <a16:creationId xmlns:a16="http://schemas.microsoft.com/office/drawing/2014/main" id="{F6F7033E-1515-459C-B2F5-BFBC8A4A3C50}"/>
              </a:ext>
            </a:extLst>
          </p:cNvPr>
          <p:cNvSpPr txBox="1">
            <a:spLocks/>
          </p:cNvSpPr>
          <p:nvPr/>
        </p:nvSpPr>
        <p:spPr>
          <a:xfrm>
            <a:off x="8424679" y="4055731"/>
            <a:ext cx="96643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467" i="1">
                <a:latin typeface="Poppins" panose="00000500000000000000" pitchFamily="2" charset="0"/>
                <a:cs typeface="Poppins" panose="00000500000000000000" pitchFamily="2" charset="0"/>
                <a:hlinkClick r:id="rId4" action="ppaction://hlinksldjump"/>
              </a:rPr>
              <a:t>Page 12</a:t>
            </a:r>
            <a:endParaRPr lang="en-US" sz="1467" i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Google Shape;3502;p3">
            <a:extLst>
              <a:ext uri="{FF2B5EF4-FFF2-40B4-BE49-F238E27FC236}">
                <a16:creationId xmlns:a16="http://schemas.microsoft.com/office/drawing/2014/main" id="{6BA8A0F0-DADB-0D45-31BB-17266C466183}"/>
              </a:ext>
            </a:extLst>
          </p:cNvPr>
          <p:cNvSpPr txBox="1">
            <a:spLocks/>
          </p:cNvSpPr>
          <p:nvPr/>
        </p:nvSpPr>
        <p:spPr>
          <a:xfrm>
            <a:off x="5141535" y="4954406"/>
            <a:ext cx="96643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467" i="1">
                <a:latin typeface="Poppins" panose="00000500000000000000" pitchFamily="2" charset="0"/>
                <a:cs typeface="Poppins" panose="00000500000000000000" pitchFamily="2" charset="0"/>
                <a:hlinkClick r:id="rId5" action="ppaction://hlinksldjump"/>
              </a:rPr>
              <a:t>Page 17</a:t>
            </a:r>
            <a:endParaRPr lang="en-US" sz="1467" i="1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Google Shape;3502;p3">
            <a:extLst>
              <a:ext uri="{FF2B5EF4-FFF2-40B4-BE49-F238E27FC236}">
                <a16:creationId xmlns:a16="http://schemas.microsoft.com/office/drawing/2014/main" id="{D8726E7A-9B89-6BCE-3848-F17ECBC4466B}"/>
              </a:ext>
            </a:extLst>
          </p:cNvPr>
          <p:cNvSpPr txBox="1">
            <a:spLocks/>
          </p:cNvSpPr>
          <p:nvPr/>
        </p:nvSpPr>
        <p:spPr>
          <a:xfrm>
            <a:off x="7131679" y="3256751"/>
            <a:ext cx="96643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467" i="1" dirty="0">
                <a:latin typeface="Poppins" panose="00000500000000000000" pitchFamily="2" charset="0"/>
                <a:cs typeface="Poppins" panose="00000500000000000000" pitchFamily="2" charset="0"/>
                <a:hlinkClick r:id="rId6" action="ppaction://hlinksldjump"/>
              </a:rPr>
              <a:t>Page 4</a:t>
            </a:r>
            <a:endParaRPr lang="en-US" sz="1467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234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2;p2">
            <a:extLst>
              <a:ext uri="{FF2B5EF4-FFF2-40B4-BE49-F238E27FC236}">
                <a16:creationId xmlns:a16="http://schemas.microsoft.com/office/drawing/2014/main" id="{B2089A5A-1960-92F6-9FB6-50FDCBE3ECB7}"/>
              </a:ext>
            </a:extLst>
          </p:cNvPr>
          <p:cNvSpPr txBox="1">
            <a:spLocks/>
          </p:cNvSpPr>
          <p:nvPr/>
        </p:nvSpPr>
        <p:spPr>
          <a:xfrm>
            <a:off x="365869" y="51787"/>
            <a:ext cx="114322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3700" b="1" dirty="0">
                <a:solidFill>
                  <a:schemeClr val="tx2"/>
                </a:solidFill>
                <a:latin typeface="Mandai Value Serif" panose="02000503070000020004" pitchFamily="50" charset="0"/>
                <a:cs typeface="Poppins"/>
              </a:rPr>
              <a:t>Outing Flow</a:t>
            </a:r>
          </a:p>
        </p:txBody>
      </p:sp>
      <p:pic>
        <p:nvPicPr>
          <p:cNvPr id="3" name="Picture 2" descr="A penguin walking on a black background&#10;&#10;Description automatically generated">
            <a:extLst>
              <a:ext uri="{FF2B5EF4-FFF2-40B4-BE49-F238E27FC236}">
                <a16:creationId xmlns:a16="http://schemas.microsoft.com/office/drawing/2014/main" id="{E01917F7-E2C2-140D-42D9-96398539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07679" y="5281268"/>
            <a:ext cx="1427357" cy="1460965"/>
          </a:xfrm>
          <a:prstGeom prst="rect">
            <a:avLst/>
          </a:prstGeom>
        </p:spPr>
      </p:pic>
      <p:graphicFrame>
        <p:nvGraphicFramePr>
          <p:cNvPr id="4" name="Google Shape;3649;g2db8450aeb6_0_0">
            <a:extLst>
              <a:ext uri="{FF2B5EF4-FFF2-40B4-BE49-F238E27FC236}">
                <a16:creationId xmlns:a16="http://schemas.microsoft.com/office/drawing/2014/main" id="{3F612ADF-26A2-896F-F221-00882C4FF4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187945"/>
              </p:ext>
            </p:extLst>
          </p:nvPr>
        </p:nvGraphicFramePr>
        <p:xfrm>
          <a:off x="1584319" y="1576732"/>
          <a:ext cx="9023360" cy="39824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853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12.50pm to 1.25pm</a:t>
                      </a:r>
                      <a:endParaRPr sz="2100" b="1" u="none" strike="noStrike" cap="none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Briefing and Toileting at school</a:t>
                      </a:r>
                      <a:endParaRPr sz="2100" u="none" strike="noStrike" cap="none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1.25pm to 2pm</a:t>
                      </a:r>
                      <a:endParaRPr sz="2100" b="1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Boarding of bus and travel to Bird Paradise</a:t>
                      </a:r>
                      <a:endParaRPr sz="2100" u="none" strike="noStrike" cap="none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2pm to 2.15pm</a:t>
                      </a:r>
                      <a:endParaRPr sz="2100" b="1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Headcount and enter Bird Paradise</a:t>
                      </a:r>
                      <a:endParaRPr sz="2100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2.15pm to 3.15pm</a:t>
                      </a:r>
                      <a:endParaRPr sz="2100" b="1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Visit Penguin Cove</a:t>
                      </a:r>
                      <a:endParaRPr sz="2100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3.15pm to 3.45pm</a:t>
                      </a:r>
                      <a:endParaRPr sz="2100" b="1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Toileting and snack time</a:t>
                      </a:r>
                      <a:endParaRPr sz="2100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3.45pm to 4pm</a:t>
                      </a:r>
                      <a:endParaRPr sz="2100" b="1" u="none" strike="noStrike" cap="none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Boarding of buses</a:t>
                      </a:r>
                      <a:endParaRPr sz="210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9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b="1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Merriweather"/>
                          <a:cs typeface="Poppins" panose="00000500000000000000" pitchFamily="2" charset="0"/>
                          <a:sym typeface="Merriweather"/>
                        </a:rPr>
                        <a:t>4pm to 4.30pm</a:t>
                      </a:r>
                      <a:endParaRPr sz="2100" b="1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Merriweather"/>
                        <a:cs typeface="Poppins" panose="00000500000000000000" pitchFamily="2" charset="0"/>
                        <a:sym typeface="Merriweather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 dirty="0">
                          <a:solidFill>
                            <a:schemeClr val="dk1"/>
                          </a:solidFill>
                          <a:latin typeface="Poppins" panose="00000500000000000000" pitchFamily="2" charset="0"/>
                          <a:ea typeface="ABeeZee"/>
                          <a:cs typeface="Poppins" panose="00000500000000000000" pitchFamily="2" charset="0"/>
                          <a:sym typeface="ABeeZee"/>
                        </a:rPr>
                        <a:t>Back to school!</a:t>
                      </a:r>
                      <a:endParaRPr sz="2100" dirty="0">
                        <a:solidFill>
                          <a:schemeClr val="dk1"/>
                        </a:solidFill>
                        <a:latin typeface="Poppins" panose="00000500000000000000" pitchFamily="2" charset="0"/>
                        <a:ea typeface="ABeeZee"/>
                        <a:cs typeface="Poppins" panose="00000500000000000000" pitchFamily="2" charset="0"/>
                        <a:sym typeface="ABeeZ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66666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Google Shape;3442;p2">
            <a:extLst>
              <a:ext uri="{FF2B5EF4-FFF2-40B4-BE49-F238E27FC236}">
                <a16:creationId xmlns:a16="http://schemas.microsoft.com/office/drawing/2014/main" id="{2013DE51-2CDA-7554-A02A-D00252D92AE6}"/>
              </a:ext>
            </a:extLst>
          </p:cNvPr>
          <p:cNvSpPr txBox="1">
            <a:spLocks/>
          </p:cNvSpPr>
          <p:nvPr/>
        </p:nvSpPr>
        <p:spPr>
          <a:xfrm>
            <a:off x="1518566" y="1034938"/>
            <a:ext cx="2490015" cy="51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1867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Suggested plan:</a:t>
            </a:r>
            <a:endParaRPr lang="en-US" sz="4267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Google Shape;3502;p3">
            <a:extLst>
              <a:ext uri="{FF2B5EF4-FFF2-40B4-BE49-F238E27FC236}">
                <a16:creationId xmlns:a16="http://schemas.microsoft.com/office/drawing/2014/main" id="{DFACA5EF-F9DC-628E-6BD1-4444E72EF733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174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2;p3">
            <a:extLst>
              <a:ext uri="{FF2B5EF4-FFF2-40B4-BE49-F238E27FC236}">
                <a16:creationId xmlns:a16="http://schemas.microsoft.com/office/drawing/2014/main" id="{BE0FBD80-643F-D152-31D0-DB839DADF8BF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02477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02;p3">
            <a:extLst>
              <a:ext uri="{FF2B5EF4-FFF2-40B4-BE49-F238E27FC236}">
                <a16:creationId xmlns:a16="http://schemas.microsoft.com/office/drawing/2014/main" id="{3A949413-4A6A-A12F-423F-4576A1AC8DE1}"/>
              </a:ext>
            </a:extLst>
          </p:cNvPr>
          <p:cNvSpPr txBox="1">
            <a:spLocks/>
          </p:cNvSpPr>
          <p:nvPr/>
        </p:nvSpPr>
        <p:spPr>
          <a:xfrm>
            <a:off x="203196" y="797578"/>
            <a:ext cx="8246537" cy="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2133">
                <a:latin typeface="Poppins" panose="00000500000000000000" pitchFamily="2" charset="0"/>
                <a:cs typeface="Poppins" panose="00000500000000000000" pitchFamily="2" charset="0"/>
              </a:rPr>
              <a:t>(When arriving by personal transport or public transport)</a:t>
            </a:r>
          </a:p>
        </p:txBody>
      </p:sp>
      <p:sp>
        <p:nvSpPr>
          <p:cNvPr id="4" name="Google Shape;3506;p3">
            <a:extLst>
              <a:ext uri="{FF2B5EF4-FFF2-40B4-BE49-F238E27FC236}">
                <a16:creationId xmlns:a16="http://schemas.microsoft.com/office/drawing/2014/main" id="{CAD3719F-3EB0-FE4C-FFC7-F6EDFB7B5694}"/>
              </a:ext>
            </a:extLst>
          </p:cNvPr>
          <p:cNvSpPr txBox="1"/>
          <p:nvPr/>
        </p:nvSpPr>
        <p:spPr>
          <a:xfrm>
            <a:off x="5839439" y="2433682"/>
            <a:ext cx="6115600" cy="1976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en" sz="2667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  <a:sym typeface="Merriweather"/>
              </a:rPr>
              <a:t>Click below for:</a:t>
            </a:r>
          </a:p>
          <a:p>
            <a:pPr marL="457189" indent="-457189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  <a:sym typeface="Merriweather"/>
                <a:hlinkClick r:id="rId3" action="ppaction://hlinksldjump"/>
              </a:rPr>
              <a:t>Car</a:t>
            </a:r>
            <a:endParaRPr lang="en" sz="2667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  <a:sym typeface="Merriweather"/>
            </a:endParaRPr>
          </a:p>
          <a:p>
            <a:pPr marL="457189" indent="-457189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  <a:sym typeface="Merriweather"/>
                <a:hlinkClick r:id="rId4" action="ppaction://hlinksldjump"/>
              </a:rPr>
              <a:t>Bus</a:t>
            </a:r>
            <a:r>
              <a:rPr lang="en" sz="2667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  <a:sym typeface="Merriweather"/>
              </a:rPr>
              <a:t> (Khatib shuttle / 927 / 138)</a:t>
            </a:r>
          </a:p>
          <a:p>
            <a:pPr marL="457189" indent="-457189"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" sz="2667">
                <a:solidFill>
                  <a:schemeClr val="dk1"/>
                </a:solidFill>
                <a:latin typeface="Poppins" panose="00000500000000000000" pitchFamily="2" charset="0"/>
                <a:cs typeface="Poppins" panose="00000500000000000000" pitchFamily="2" charset="0"/>
                <a:sym typeface="Merriweather"/>
                <a:hlinkClick r:id="rId5" action="ppaction://hlinksldjump"/>
              </a:rPr>
              <a:t>Taxi</a:t>
            </a:r>
            <a:endParaRPr sz="2667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Google Shape;3502;p3">
            <a:extLst>
              <a:ext uri="{FF2B5EF4-FFF2-40B4-BE49-F238E27FC236}">
                <a16:creationId xmlns:a16="http://schemas.microsoft.com/office/drawing/2014/main" id="{B3E98A91-CA11-FD42-9DF6-8FC9FB62EF77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</a:p>
        </p:txBody>
      </p:sp>
      <p:sp>
        <p:nvSpPr>
          <p:cNvPr id="6" name="Google Shape;3442;p2">
            <a:extLst>
              <a:ext uri="{FF2B5EF4-FFF2-40B4-BE49-F238E27FC236}">
                <a16:creationId xmlns:a16="http://schemas.microsoft.com/office/drawing/2014/main" id="{04E33F9C-A568-D89B-C944-A4E90837BD6C}"/>
              </a:ext>
            </a:extLst>
          </p:cNvPr>
          <p:cNvSpPr txBox="1">
            <a:spLocks/>
          </p:cNvSpPr>
          <p:nvPr/>
        </p:nvSpPr>
        <p:spPr>
          <a:xfrm>
            <a:off x="365869" y="51787"/>
            <a:ext cx="1143223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000"/>
            </a:pPr>
            <a:r>
              <a:rPr lang="en-US" sz="3700" b="1">
                <a:latin typeface="Mandai Value Serif" panose="02000503070000020004" pitchFamily="50" charset="0"/>
                <a:cs typeface="Poppins" panose="00000500000000000000" pitchFamily="2" charset="0"/>
              </a:rPr>
              <a:t>Making your way to Bird Paradise </a:t>
            </a:r>
            <a:endParaRPr lang="en-US" sz="3700" b="1" i="1">
              <a:solidFill>
                <a:schemeClr val="accent1"/>
              </a:solidFill>
              <a:latin typeface="Mandai Value Serif" panose="02000503070000020004" pitchFamily="50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487B0-C6CD-2EC7-F828-374D5F19B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61" y="2084969"/>
            <a:ext cx="4779439" cy="28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34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2;p3">
            <a:extLst>
              <a:ext uri="{FF2B5EF4-FFF2-40B4-BE49-F238E27FC236}">
                <a16:creationId xmlns:a16="http://schemas.microsoft.com/office/drawing/2014/main" id="{D2B84546-B23E-656F-E712-524137AD1287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E6BDE0-B8DE-E1EE-86B7-2A14FAF0F9FF}"/>
              </a:ext>
            </a:extLst>
          </p:cNvPr>
          <p:cNvGrpSpPr/>
          <p:nvPr/>
        </p:nvGrpSpPr>
        <p:grpSpPr>
          <a:xfrm>
            <a:off x="3810899" y="0"/>
            <a:ext cx="4570200" cy="808338"/>
            <a:chOff x="2946399" y="-22685"/>
            <a:chExt cx="4570200" cy="808338"/>
          </a:xfrm>
        </p:grpSpPr>
        <p:pic>
          <p:nvPicPr>
            <p:cNvPr id="4" name="Graphic 3" descr="Car with solid fill">
              <a:extLst>
                <a:ext uri="{FF2B5EF4-FFF2-40B4-BE49-F238E27FC236}">
                  <a16:creationId xmlns:a16="http://schemas.microsoft.com/office/drawing/2014/main" id="{B8D3E556-A5A5-642B-D855-E820D60A6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21043" y="-22685"/>
              <a:ext cx="795556" cy="795556"/>
            </a:xfrm>
            <a:prstGeom prst="rect">
              <a:avLst/>
            </a:prstGeom>
          </p:spPr>
        </p:pic>
        <p:sp>
          <p:nvSpPr>
            <p:cNvPr id="5" name="Google Shape;3442;p2">
              <a:extLst>
                <a:ext uri="{FF2B5EF4-FFF2-40B4-BE49-F238E27FC236}">
                  <a16:creationId xmlns:a16="http://schemas.microsoft.com/office/drawing/2014/main" id="{2868600F-BE8F-786C-2C27-2B13E18C0865}"/>
                </a:ext>
              </a:extLst>
            </p:cNvPr>
            <p:cNvSpPr txBox="1">
              <a:spLocks/>
            </p:cNvSpPr>
            <p:nvPr/>
          </p:nvSpPr>
          <p:spPr>
            <a:xfrm>
              <a:off x="2946399" y="22053"/>
              <a:ext cx="3877734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3000"/>
              </a:pPr>
              <a:r>
                <a:rPr lang="en-US" sz="3700" b="1" dirty="0">
                  <a:latin typeface="Mandai Value Serif" panose="02000503070000020004" pitchFamily="50" charset="0"/>
                  <a:cs typeface="Poppins" panose="00000500000000000000" pitchFamily="2" charset="0"/>
                </a:rPr>
                <a:t>From Carpark</a:t>
              </a:r>
              <a:endParaRPr lang="en-US" sz="3700" b="1" i="1" dirty="0">
                <a:solidFill>
                  <a:schemeClr val="accent1"/>
                </a:solidFill>
                <a:latin typeface="Mandai Value Serif" panose="02000503070000020004" pitchFamily="50" charset="0"/>
                <a:cs typeface="Poppins" panose="00000500000000000000" pitchFamily="2" charset="0"/>
              </a:endParaRPr>
            </a:p>
          </p:txBody>
        </p:sp>
      </p:grpSp>
      <p:pic>
        <p:nvPicPr>
          <p:cNvPr id="6" name="Online Media 2" title="Finding your way to Bird Paradise from the carpark">
            <a:hlinkClick r:id="" action="ppaction://media"/>
            <a:extLst>
              <a:ext uri="{FF2B5EF4-FFF2-40B4-BE49-F238E27FC236}">
                <a16:creationId xmlns:a16="http://schemas.microsoft.com/office/drawing/2014/main" id="{6A6E8388-B458-7C6B-DDD9-6E5D38F3D1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42499" y="1089000"/>
            <a:ext cx="8307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5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AF8239-EAC1-5C68-AB07-F58ECB7C63F7}"/>
              </a:ext>
            </a:extLst>
          </p:cNvPr>
          <p:cNvGrpSpPr/>
          <p:nvPr/>
        </p:nvGrpSpPr>
        <p:grpSpPr>
          <a:xfrm>
            <a:off x="3291141" y="79222"/>
            <a:ext cx="5609715" cy="792983"/>
            <a:chOff x="3182728" y="30390"/>
            <a:chExt cx="5609715" cy="792983"/>
          </a:xfrm>
        </p:grpSpPr>
        <p:sp>
          <p:nvSpPr>
            <p:cNvPr id="3" name="Google Shape;3442;p2">
              <a:extLst>
                <a:ext uri="{FF2B5EF4-FFF2-40B4-BE49-F238E27FC236}">
                  <a16:creationId xmlns:a16="http://schemas.microsoft.com/office/drawing/2014/main" id="{E35AEC07-2896-6CA8-EC9B-97B45A738736}"/>
                </a:ext>
              </a:extLst>
            </p:cNvPr>
            <p:cNvSpPr txBox="1">
              <a:spLocks/>
            </p:cNvSpPr>
            <p:nvPr/>
          </p:nvSpPr>
          <p:spPr>
            <a:xfrm>
              <a:off x="3182728" y="59773"/>
              <a:ext cx="5223934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3000"/>
              </a:pPr>
              <a:r>
                <a:rPr lang="en-US" sz="3700" b="1" dirty="0">
                  <a:latin typeface="Mandai Value Serif" panose="02000503070000020004" pitchFamily="50" charset="0"/>
                  <a:cs typeface="Poppins" panose="00000500000000000000" pitchFamily="2" charset="0"/>
                </a:rPr>
                <a:t>From drop-off point</a:t>
              </a:r>
              <a:endParaRPr lang="en-US" sz="3700" b="1" i="1" dirty="0">
                <a:solidFill>
                  <a:schemeClr val="accent1"/>
                </a:solidFill>
                <a:latin typeface="Mandai Value Serif" panose="02000503070000020004" pitchFamily="50" charset="0"/>
                <a:cs typeface="Poppins" panose="00000500000000000000" pitchFamily="2" charset="0"/>
              </a:endParaRPr>
            </a:p>
          </p:txBody>
        </p:sp>
        <p:pic>
          <p:nvPicPr>
            <p:cNvPr id="4" name="Graphic 3" descr="Taxi with solid fill">
              <a:extLst>
                <a:ext uri="{FF2B5EF4-FFF2-40B4-BE49-F238E27FC236}">
                  <a16:creationId xmlns:a16="http://schemas.microsoft.com/office/drawing/2014/main" id="{BC90A72F-25EA-FBDF-D768-3190FF78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88616" y="30390"/>
              <a:ext cx="703827" cy="703827"/>
            </a:xfrm>
            <a:prstGeom prst="rect">
              <a:avLst/>
            </a:prstGeom>
          </p:spPr>
        </p:pic>
      </p:grpSp>
      <p:sp>
        <p:nvSpPr>
          <p:cNvPr id="5" name="Google Shape;3502;p3">
            <a:extLst>
              <a:ext uri="{FF2B5EF4-FFF2-40B4-BE49-F238E27FC236}">
                <a16:creationId xmlns:a16="http://schemas.microsoft.com/office/drawing/2014/main" id="{DDD89EDA-5A8E-A0D3-4A5F-EA734B2A2532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7</a:t>
            </a:r>
          </a:p>
        </p:txBody>
      </p:sp>
      <p:pic>
        <p:nvPicPr>
          <p:cNvPr id="6" name="Online Media 3" title="Finding your way to Bird Paradise from the drop-off Point">
            <a:hlinkClick r:id="" action="ppaction://media"/>
            <a:extLst>
              <a:ext uri="{FF2B5EF4-FFF2-40B4-BE49-F238E27FC236}">
                <a16:creationId xmlns:a16="http://schemas.microsoft.com/office/drawing/2014/main" id="{12869BA5-42FF-3B6A-7A7E-CDD96037A7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42499" y="1089000"/>
            <a:ext cx="8307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9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502;p3">
            <a:extLst>
              <a:ext uri="{FF2B5EF4-FFF2-40B4-BE49-F238E27FC236}">
                <a16:creationId xmlns:a16="http://schemas.microsoft.com/office/drawing/2014/main" id="{48E6DBDA-6FF5-CDC6-6687-1EE1ED004059}"/>
              </a:ext>
            </a:extLst>
          </p:cNvPr>
          <p:cNvSpPr txBox="1">
            <a:spLocks/>
          </p:cNvSpPr>
          <p:nvPr/>
        </p:nvSpPr>
        <p:spPr>
          <a:xfrm>
            <a:off x="11567531" y="6424148"/>
            <a:ext cx="624469" cy="41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000"/>
            </a:pPr>
            <a:r>
              <a:rPr lang="en-US" sz="1600"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F214B9-FC5B-545E-DFA4-DE502DEF2F48}"/>
              </a:ext>
            </a:extLst>
          </p:cNvPr>
          <p:cNvGrpSpPr/>
          <p:nvPr/>
        </p:nvGrpSpPr>
        <p:grpSpPr>
          <a:xfrm>
            <a:off x="3957652" y="0"/>
            <a:ext cx="4276694" cy="763600"/>
            <a:chOff x="4021666" y="-40189"/>
            <a:chExt cx="4276694" cy="763600"/>
          </a:xfrm>
        </p:grpSpPr>
        <p:pic>
          <p:nvPicPr>
            <p:cNvPr id="4" name="Graphic 3" descr="Bus with solid fill">
              <a:extLst>
                <a:ext uri="{FF2B5EF4-FFF2-40B4-BE49-F238E27FC236}">
                  <a16:creationId xmlns:a16="http://schemas.microsoft.com/office/drawing/2014/main" id="{2FABCAF5-641A-762A-1C38-9E2F25D22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04327" y="29378"/>
              <a:ext cx="694033" cy="694033"/>
            </a:xfrm>
            <a:prstGeom prst="rect">
              <a:avLst/>
            </a:prstGeom>
          </p:spPr>
        </p:pic>
        <p:sp>
          <p:nvSpPr>
            <p:cNvPr id="5" name="Google Shape;3442;p2">
              <a:extLst>
                <a:ext uri="{FF2B5EF4-FFF2-40B4-BE49-F238E27FC236}">
                  <a16:creationId xmlns:a16="http://schemas.microsoft.com/office/drawing/2014/main" id="{2D37CABE-1BA5-628E-6B97-8C393A778BD8}"/>
                </a:ext>
              </a:extLst>
            </p:cNvPr>
            <p:cNvSpPr txBox="1">
              <a:spLocks/>
            </p:cNvSpPr>
            <p:nvPr/>
          </p:nvSpPr>
          <p:spPr>
            <a:xfrm>
              <a:off x="4021666" y="-40189"/>
              <a:ext cx="3725334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SzPts val="3000"/>
              </a:pPr>
              <a:r>
                <a:rPr lang="en-US" sz="3700" b="1" dirty="0">
                  <a:latin typeface="Mandai Value Serif" panose="02000503070000020004" pitchFamily="50" charset="0"/>
                  <a:cs typeface="Poppins" panose="00000500000000000000" pitchFamily="2" charset="0"/>
                </a:rPr>
                <a:t>From bus stop</a:t>
              </a:r>
              <a:endParaRPr lang="en-US" sz="3700" b="1" i="1" dirty="0">
                <a:solidFill>
                  <a:schemeClr val="accent1"/>
                </a:solidFill>
                <a:latin typeface="Mandai Value Serif" panose="02000503070000020004" pitchFamily="50" charset="0"/>
                <a:cs typeface="Poppins" panose="00000500000000000000" pitchFamily="2" charset="0"/>
              </a:endParaRPr>
            </a:p>
          </p:txBody>
        </p:sp>
      </p:grpSp>
      <p:pic>
        <p:nvPicPr>
          <p:cNvPr id="6" name="Online Media 2" title="Finding your way to Bird Paradise from the bus stop">
            <a:hlinkClick r:id="" action="ppaction://media"/>
            <a:extLst>
              <a:ext uri="{FF2B5EF4-FFF2-40B4-BE49-F238E27FC236}">
                <a16:creationId xmlns:a16="http://schemas.microsoft.com/office/drawing/2014/main" id="{C76A347F-6518-1917-FAA0-4811329913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942499" y="1105542"/>
            <a:ext cx="8307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4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B48A9648CFF440A3A0203F2C7DEE86" ma:contentTypeVersion="20" ma:contentTypeDescription="Create a new document." ma:contentTypeScope="" ma:versionID="6c67a4af4300a077ee9f6b5e0be58616">
  <xsd:schema xmlns:xsd="http://www.w3.org/2001/XMLSchema" xmlns:xs="http://www.w3.org/2001/XMLSchema" xmlns:p="http://schemas.microsoft.com/office/2006/metadata/properties" xmlns:ns1="http://schemas.microsoft.com/sharepoint/v3" xmlns:ns2="7bd940dd-b471-471e-942e-388bdc189532" xmlns:ns3="e26fecf5-a721-4d94-abb2-e61997cdd64e" targetNamespace="http://schemas.microsoft.com/office/2006/metadata/properties" ma:root="true" ma:fieldsID="8164b7064ac2d1f45df833c17f16b102" ns1:_="" ns2:_="" ns3:_="">
    <xsd:import namespace="http://schemas.microsoft.com/sharepoint/v3"/>
    <xsd:import namespace="7bd940dd-b471-471e-942e-388bdc189532"/>
    <xsd:import namespace="e26fecf5-a721-4d94-abb2-e61997cdd6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940dd-b471-471e-942e-388bdc1895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93f7082-d3b1-4ae1-b7f9-67733e99c4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fecf5-a721-4d94-abb2-e61997cdd64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6ad3d64-908b-4b4b-8c07-f8adfcc08109}" ma:internalName="TaxCatchAll" ma:showField="CatchAllData" ma:web="e26fecf5-a721-4d94-abb2-e61997cdd6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e26fecf5-a721-4d94-abb2-e61997cdd64e" xsi:nil="true"/>
    <_ip_UnifiedCompliancePolicyProperties xmlns="http://schemas.microsoft.com/sharepoint/v3" xsi:nil="true"/>
    <lcf76f155ced4ddcb4097134ff3c332f xmlns="7bd940dd-b471-471e-942e-388bdc18953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FD6D8AD-9B97-44C0-9F1D-AE53CBE5D4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61D254-B6DC-442B-8CB5-A8B00FDB73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d940dd-b471-471e-942e-388bdc189532"/>
    <ds:schemaRef ds:uri="e26fecf5-a721-4d94-abb2-e61997cdd6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A0881B-E4FA-4104-BC40-31DC3C235DA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e26fecf5-a721-4d94-abb2-e61997cdd64e"/>
    <ds:schemaRef ds:uri="7bd940dd-b471-471e-942e-388bdc18953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475</Words>
  <Application>Microsoft Office PowerPoint</Application>
  <PresentationFormat>Widescreen</PresentationFormat>
  <Paragraphs>106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</vt:lpstr>
      <vt:lpstr>Aptos Display</vt:lpstr>
      <vt:lpstr>Arial</vt:lpstr>
      <vt:lpstr>Mandai Value Serif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Angeline Ho</dc:creator>
  <cp:lastModifiedBy>Angeline Ho</cp:lastModifiedBy>
  <cp:revision>1</cp:revision>
  <dcterms:created xsi:type="dcterms:W3CDTF">2024-10-25T08:42:41Z</dcterms:created>
  <dcterms:modified xsi:type="dcterms:W3CDTF">2024-10-25T10:05:43Z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bafcd46-0c47-4c03-97b1-771b91c3e3a8_Enabled">
    <vt:lpwstr>true</vt:lpwstr>
  </property>
  <property fmtid="{D5CDD505-2E9C-101B-9397-08002B2CF9AE}" pid="3" name="MSIP_Label_cbafcd46-0c47-4c03-97b1-771b91c3e3a8_SetDate">
    <vt:lpwstr>2024-10-25T08:55:53Z</vt:lpwstr>
  </property>
  <property fmtid="{D5CDD505-2E9C-101B-9397-08002B2CF9AE}" pid="4" name="MSIP_Label_cbafcd46-0c47-4c03-97b1-771b91c3e3a8_Method">
    <vt:lpwstr>Privileged</vt:lpwstr>
  </property>
  <property fmtid="{D5CDD505-2E9C-101B-9397-08002B2CF9AE}" pid="5" name="MSIP_Label_cbafcd46-0c47-4c03-97b1-771b91c3e3a8_Name">
    <vt:lpwstr>Personal</vt:lpwstr>
  </property>
  <property fmtid="{D5CDD505-2E9C-101B-9397-08002B2CF9AE}" pid="6" name="MSIP_Label_cbafcd46-0c47-4c03-97b1-771b91c3e3a8_SiteId">
    <vt:lpwstr>68888baa-6230-4456-9d16-95d34db8fe8b</vt:lpwstr>
  </property>
  <property fmtid="{D5CDD505-2E9C-101B-9397-08002B2CF9AE}" pid="7" name="MSIP_Label_cbafcd46-0c47-4c03-97b1-771b91c3e3a8_ActionId">
    <vt:lpwstr>cbf25a15-c7ad-47c0-99a2-4cf354fe1263</vt:lpwstr>
  </property>
  <property fmtid="{D5CDD505-2E9C-101B-9397-08002B2CF9AE}" pid="8" name="MSIP_Label_cbafcd46-0c47-4c03-97b1-771b91c3e3a8_ContentBits">
    <vt:lpwstr>0</vt:lpwstr>
  </property>
  <property fmtid="{D5CDD505-2E9C-101B-9397-08002B2CF9AE}" pid="9" name="ContentTypeId">
    <vt:lpwstr>0x01010060B48A9648CFF440A3A0203F2C7DEE86</vt:lpwstr>
  </property>
  <property fmtid="{D5CDD505-2E9C-101B-9397-08002B2CF9AE}" pid="10" name="MediaServiceImageTags">
    <vt:lpwstr/>
  </property>
</Properties>
</file>